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0" r:id="rId5"/>
    <p:sldId id="271" r:id="rId6"/>
    <p:sldId id="259" r:id="rId7"/>
    <p:sldId id="260" r:id="rId8"/>
    <p:sldId id="264" r:id="rId9"/>
    <p:sldId id="265" r:id="rId10"/>
    <p:sldId id="283" r:id="rId11"/>
    <p:sldId id="285" r:id="rId12"/>
    <p:sldId id="262" r:id="rId13"/>
    <p:sldId id="266" r:id="rId14"/>
    <p:sldId id="267" r:id="rId15"/>
    <p:sldId id="274" r:id="rId16"/>
    <p:sldId id="275" r:id="rId17"/>
    <p:sldId id="268" r:id="rId18"/>
    <p:sldId id="277" r:id="rId19"/>
    <p:sldId id="278" r:id="rId20"/>
    <p:sldId id="276" r:id="rId21"/>
    <p:sldId id="279" r:id="rId22"/>
    <p:sldId id="280" r:id="rId23"/>
    <p:sldId id="281" r:id="rId24"/>
    <p:sldId id="282" r:id="rId25"/>
    <p:sldId id="272" r:id="rId26"/>
    <p:sldId id="2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54" autoAdjust="0"/>
    <p:restoredTop sz="94660"/>
  </p:normalViewPr>
  <p:slideViewPr>
    <p:cSldViewPr snapToGrid="0">
      <p:cViewPr varScale="1">
        <p:scale>
          <a:sx n="67" d="100"/>
          <a:sy n="67" d="100"/>
        </p:scale>
        <p:origin x="68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Đức Phạm Đăng" userId="b5033afbc182d27d" providerId="LiveId" clId="{111F05DD-BF46-46A1-BE19-914B9AF1FC6E}"/>
    <pc:docChg chg="undo custSel addSld modSld">
      <pc:chgData name="Đức Phạm Đăng" userId="b5033afbc182d27d" providerId="LiveId" clId="{111F05DD-BF46-46A1-BE19-914B9AF1FC6E}" dt="2023-12-25T16:00:46.864" v="785" actId="1076"/>
      <pc:docMkLst>
        <pc:docMk/>
      </pc:docMkLst>
      <pc:sldChg chg="modSp mod">
        <pc:chgData name="Đức Phạm Đăng" userId="b5033afbc182d27d" providerId="LiveId" clId="{111F05DD-BF46-46A1-BE19-914B9AF1FC6E}" dt="2023-12-25T15:47:35.448" v="451" actId="20577"/>
        <pc:sldMkLst>
          <pc:docMk/>
          <pc:sldMk cId="3397532457" sldId="260"/>
        </pc:sldMkLst>
        <pc:spChg chg="mod">
          <ac:chgData name="Đức Phạm Đăng" userId="b5033afbc182d27d" providerId="LiveId" clId="{111F05DD-BF46-46A1-BE19-914B9AF1FC6E}" dt="2023-12-25T15:47:35.448" v="451" actId="20577"/>
          <ac:spMkLst>
            <pc:docMk/>
            <pc:sldMk cId="3397532457" sldId="260"/>
            <ac:spMk id="6" creationId="{C5684CC3-571C-3EC3-2118-E922FEF55F3E}"/>
          </ac:spMkLst>
        </pc:spChg>
      </pc:sldChg>
      <pc:sldChg chg="addSp delSp modSp mod">
        <pc:chgData name="Đức Phạm Đăng" userId="b5033afbc182d27d" providerId="LiveId" clId="{111F05DD-BF46-46A1-BE19-914B9AF1FC6E}" dt="2023-12-25T15:47:14.853" v="450" actId="20577"/>
        <pc:sldMkLst>
          <pc:docMk/>
          <pc:sldMk cId="1351939017" sldId="268"/>
        </pc:sldMkLst>
        <pc:spChg chg="mod">
          <ac:chgData name="Đức Phạm Đăng" userId="b5033afbc182d27d" providerId="LiveId" clId="{111F05DD-BF46-46A1-BE19-914B9AF1FC6E}" dt="2023-12-25T15:27:44.971" v="288" actId="20577"/>
          <ac:spMkLst>
            <pc:docMk/>
            <pc:sldMk cId="1351939017" sldId="268"/>
            <ac:spMk id="4" creationId="{27F82974-96B0-C645-63FB-85ADF8009610}"/>
          </ac:spMkLst>
        </pc:spChg>
        <pc:spChg chg="mod">
          <ac:chgData name="Đức Phạm Đăng" userId="b5033afbc182d27d" providerId="LiveId" clId="{111F05DD-BF46-46A1-BE19-914B9AF1FC6E}" dt="2023-12-25T15:32:50.754" v="449" actId="20577"/>
          <ac:spMkLst>
            <pc:docMk/>
            <pc:sldMk cId="1351939017" sldId="268"/>
            <ac:spMk id="5" creationId="{727C1BDB-ECBC-4EF4-DD39-F7C4A1C9087F}"/>
          </ac:spMkLst>
        </pc:spChg>
        <pc:spChg chg="add del mod">
          <ac:chgData name="Đức Phạm Đăng" userId="b5033afbc182d27d" providerId="LiveId" clId="{111F05DD-BF46-46A1-BE19-914B9AF1FC6E}" dt="2023-12-25T15:47:14.853" v="450" actId="20577"/>
          <ac:spMkLst>
            <pc:docMk/>
            <pc:sldMk cId="1351939017" sldId="268"/>
            <ac:spMk id="6" creationId="{7643E550-B511-FA49-5964-4DC8815DD5F1}"/>
          </ac:spMkLst>
        </pc:spChg>
        <pc:spChg chg="del mod">
          <ac:chgData name="Đức Phạm Đăng" userId="b5033afbc182d27d" providerId="LiveId" clId="{111F05DD-BF46-46A1-BE19-914B9AF1FC6E}" dt="2023-12-25T15:30:08.428" v="416" actId="21"/>
          <ac:spMkLst>
            <pc:docMk/>
            <pc:sldMk cId="1351939017" sldId="268"/>
            <ac:spMk id="9" creationId="{F48CA4AB-DD10-A092-49F1-156CFE8985B2}"/>
          </ac:spMkLst>
        </pc:spChg>
        <pc:spChg chg="del">
          <ac:chgData name="Đức Phạm Đăng" userId="b5033afbc182d27d" providerId="LiveId" clId="{111F05DD-BF46-46A1-BE19-914B9AF1FC6E}" dt="2023-12-25T15:30:10.366" v="417" actId="21"/>
          <ac:spMkLst>
            <pc:docMk/>
            <pc:sldMk cId="1351939017" sldId="268"/>
            <ac:spMk id="10" creationId="{E701AD04-B0B7-2EBD-3BC7-F334E596BB12}"/>
          </ac:spMkLst>
        </pc:spChg>
      </pc:sldChg>
      <pc:sldChg chg="addSp modSp new mod">
        <pc:chgData name="Đức Phạm Đăng" userId="b5033afbc182d27d" providerId="LiveId" clId="{111F05DD-BF46-46A1-BE19-914B9AF1FC6E}" dt="2023-12-25T15:58:14.160" v="757" actId="1076"/>
        <pc:sldMkLst>
          <pc:docMk/>
          <pc:sldMk cId="2864663343" sldId="270"/>
        </pc:sldMkLst>
        <pc:spChg chg="mod">
          <ac:chgData name="Đức Phạm Đăng" userId="b5033afbc182d27d" providerId="LiveId" clId="{111F05DD-BF46-46A1-BE19-914B9AF1FC6E}" dt="2023-12-25T15:55:48.070" v="730" actId="14100"/>
          <ac:spMkLst>
            <pc:docMk/>
            <pc:sldMk cId="2864663343" sldId="270"/>
            <ac:spMk id="2" creationId="{7DEED4E4-6FC1-4957-AB93-823C89E6C07F}"/>
          </ac:spMkLst>
        </pc:spChg>
        <pc:spChg chg="mod">
          <ac:chgData name="Đức Phạm Đăng" userId="b5033afbc182d27d" providerId="LiveId" clId="{111F05DD-BF46-46A1-BE19-914B9AF1FC6E}" dt="2023-12-25T15:56:08.170" v="735" actId="1076"/>
          <ac:spMkLst>
            <pc:docMk/>
            <pc:sldMk cId="2864663343" sldId="270"/>
            <ac:spMk id="3" creationId="{AE973EB5-4D29-4A97-B6F9-B9C20144CEA1}"/>
          </ac:spMkLst>
        </pc:spChg>
        <pc:spChg chg="add mod">
          <ac:chgData name="Đức Phạm Đăng" userId="b5033afbc182d27d" providerId="LiveId" clId="{111F05DD-BF46-46A1-BE19-914B9AF1FC6E}" dt="2023-12-25T15:58:14.160" v="757" actId="1076"/>
          <ac:spMkLst>
            <pc:docMk/>
            <pc:sldMk cId="2864663343" sldId="270"/>
            <ac:spMk id="4" creationId="{14673CBC-D7B6-4ED7-B8EB-2E9CF4782AB7}"/>
          </ac:spMkLst>
        </pc:spChg>
        <pc:spChg chg="add mod">
          <ac:chgData name="Đức Phạm Đăng" userId="b5033afbc182d27d" providerId="LiveId" clId="{111F05DD-BF46-46A1-BE19-914B9AF1FC6E}" dt="2023-12-25T15:57:06.778" v="748" actId="20577"/>
          <ac:spMkLst>
            <pc:docMk/>
            <pc:sldMk cId="2864663343" sldId="270"/>
            <ac:spMk id="8" creationId="{58CE3E45-77FE-437A-BAF8-6ABFF6955AC7}"/>
          </ac:spMkLst>
        </pc:spChg>
        <pc:picChg chg="add mod">
          <ac:chgData name="Đức Phạm Đăng" userId="b5033afbc182d27d" providerId="LiveId" clId="{111F05DD-BF46-46A1-BE19-914B9AF1FC6E}" dt="2023-12-25T15:57:20.790" v="749" actId="1076"/>
          <ac:picMkLst>
            <pc:docMk/>
            <pc:sldMk cId="2864663343" sldId="270"/>
            <ac:picMk id="6" creationId="{A6AB8667-712C-4AEF-AFD2-BE7BA9B00DC2}"/>
          </ac:picMkLst>
        </pc:picChg>
      </pc:sldChg>
      <pc:sldChg chg="addSp delSp modSp new mod">
        <pc:chgData name="Đức Phạm Đăng" userId="b5033afbc182d27d" providerId="LiveId" clId="{111F05DD-BF46-46A1-BE19-914B9AF1FC6E}" dt="2023-12-25T16:00:46.864" v="785" actId="1076"/>
        <pc:sldMkLst>
          <pc:docMk/>
          <pc:sldMk cId="255633758" sldId="271"/>
        </pc:sldMkLst>
        <pc:spChg chg="del">
          <ac:chgData name="Đức Phạm Đăng" userId="b5033afbc182d27d" providerId="LiveId" clId="{111F05DD-BF46-46A1-BE19-914B9AF1FC6E}" dt="2023-12-25T15:57:38.336" v="752" actId="21"/>
          <ac:spMkLst>
            <pc:docMk/>
            <pc:sldMk cId="255633758" sldId="271"/>
            <ac:spMk id="2" creationId="{0E48139E-64FE-450A-95F4-583C85D76F41}"/>
          </ac:spMkLst>
        </pc:spChg>
        <pc:spChg chg="del">
          <ac:chgData name="Đức Phạm Đăng" userId="b5033afbc182d27d" providerId="LiveId" clId="{111F05DD-BF46-46A1-BE19-914B9AF1FC6E}" dt="2023-12-25T15:57:45.023" v="753" actId="21"/>
          <ac:spMkLst>
            <pc:docMk/>
            <pc:sldMk cId="255633758" sldId="271"/>
            <ac:spMk id="3" creationId="{F82E69A4-592B-4F48-ADA4-A9A5EB74D099}"/>
          </ac:spMkLst>
        </pc:spChg>
        <pc:spChg chg="add mod">
          <ac:chgData name="Đức Phạm Đăng" userId="b5033afbc182d27d" providerId="LiveId" clId="{111F05DD-BF46-46A1-BE19-914B9AF1FC6E}" dt="2023-12-25T15:59:30.805" v="772" actId="2711"/>
          <ac:spMkLst>
            <pc:docMk/>
            <pc:sldMk cId="255633758" sldId="271"/>
            <ac:spMk id="5" creationId="{14251E65-71DE-4CDE-AF74-A83550EEBA06}"/>
          </ac:spMkLst>
        </pc:spChg>
        <pc:spChg chg="add del mod">
          <ac:chgData name="Đức Phạm Đăng" userId="b5033afbc182d27d" providerId="LiveId" clId="{111F05DD-BF46-46A1-BE19-914B9AF1FC6E}" dt="2023-12-25T15:57:58.257" v="756"/>
          <ac:spMkLst>
            <pc:docMk/>
            <pc:sldMk cId="255633758" sldId="271"/>
            <ac:spMk id="6" creationId="{5168DC5F-AB06-40E9-A17C-000F7D65549B}"/>
          </ac:spMkLst>
        </pc:spChg>
        <pc:spChg chg="add del mod">
          <ac:chgData name="Đức Phạm Đăng" userId="b5033afbc182d27d" providerId="LiveId" clId="{111F05DD-BF46-46A1-BE19-914B9AF1FC6E}" dt="2023-12-25T15:58:33.366" v="759" actId="21"/>
          <ac:spMkLst>
            <pc:docMk/>
            <pc:sldMk cId="255633758" sldId="271"/>
            <ac:spMk id="7" creationId="{2B5A64B1-78CC-4E91-A998-283B46F17B01}"/>
          </ac:spMkLst>
        </pc:spChg>
        <pc:spChg chg="add mod">
          <ac:chgData name="Đức Phạm Đăng" userId="b5033afbc182d27d" providerId="LiveId" clId="{111F05DD-BF46-46A1-BE19-914B9AF1FC6E}" dt="2023-12-25T15:58:45.056" v="760"/>
          <ac:spMkLst>
            <pc:docMk/>
            <pc:sldMk cId="255633758" sldId="271"/>
            <ac:spMk id="8" creationId="{5E7E722A-8712-4C72-89FA-A1F80CBA6785}"/>
          </ac:spMkLst>
        </pc:spChg>
        <pc:spChg chg="add mod">
          <ac:chgData name="Đức Phạm Đăng" userId="b5033afbc182d27d" providerId="LiveId" clId="{111F05DD-BF46-46A1-BE19-914B9AF1FC6E}" dt="2023-12-25T16:00:46.864" v="785" actId="1076"/>
          <ac:spMkLst>
            <pc:docMk/>
            <pc:sldMk cId="255633758" sldId="271"/>
            <ac:spMk id="11" creationId="{02926733-933D-42C2-AA82-F82A7C9A7ECE}"/>
          </ac:spMkLst>
        </pc:spChg>
        <pc:picChg chg="add mod">
          <ac:chgData name="Đức Phạm Đăng" userId="b5033afbc182d27d" providerId="LiveId" clId="{111F05DD-BF46-46A1-BE19-914B9AF1FC6E}" dt="2023-12-25T16:00:01.607" v="777" actId="14100"/>
          <ac:picMkLst>
            <pc:docMk/>
            <pc:sldMk cId="255633758" sldId="271"/>
            <ac:picMk id="10" creationId="{F5C59329-6E3B-4245-990E-D72F1F5FB809}"/>
          </ac:picMkLst>
        </pc:picChg>
      </pc:sldChg>
    </pc:docChg>
  </pc:docChgLst>
  <pc:docChgLst>
    <pc:chgData name="Đức Phạm Đăng" userId="b5033afbc182d27d" providerId="LiveId" clId="{8ECF2219-7B21-4239-848A-3EC272ED2C1E}"/>
    <pc:docChg chg="custSel addSld delSld modSld">
      <pc:chgData name="Đức Phạm Đăng" userId="b5033afbc182d27d" providerId="LiveId" clId="{8ECF2219-7B21-4239-848A-3EC272ED2C1E}" dt="2023-12-26T15:20:01.614" v="436" actId="2711"/>
      <pc:docMkLst>
        <pc:docMk/>
      </pc:docMkLst>
      <pc:sldChg chg="modSp mod">
        <pc:chgData name="Đức Phạm Đăng" userId="b5033afbc182d27d" providerId="LiveId" clId="{8ECF2219-7B21-4239-848A-3EC272ED2C1E}" dt="2023-12-26T14:49:51.850" v="6" actId="255"/>
        <pc:sldMkLst>
          <pc:docMk/>
          <pc:sldMk cId="3296825093" sldId="258"/>
        </pc:sldMkLst>
        <pc:spChg chg="mod">
          <ac:chgData name="Đức Phạm Đăng" userId="b5033afbc182d27d" providerId="LiveId" clId="{8ECF2219-7B21-4239-848A-3EC272ED2C1E}" dt="2023-12-26T14:49:51.850" v="6" actId="255"/>
          <ac:spMkLst>
            <pc:docMk/>
            <pc:sldMk cId="3296825093" sldId="258"/>
            <ac:spMk id="6" creationId="{4EB2F3A9-798D-E983-FA7C-2D08E86F95AB}"/>
          </ac:spMkLst>
        </pc:spChg>
      </pc:sldChg>
      <pc:sldChg chg="modSp mod">
        <pc:chgData name="Đức Phạm Đăng" userId="b5033afbc182d27d" providerId="LiveId" clId="{8ECF2219-7B21-4239-848A-3EC272ED2C1E}" dt="2023-12-26T14:55:13.552" v="40" actId="1076"/>
        <pc:sldMkLst>
          <pc:docMk/>
          <pc:sldMk cId="1453922069" sldId="259"/>
        </pc:sldMkLst>
        <pc:spChg chg="mod">
          <ac:chgData name="Đức Phạm Đăng" userId="b5033afbc182d27d" providerId="LiveId" clId="{8ECF2219-7B21-4239-848A-3EC272ED2C1E}" dt="2023-12-26T14:50:13.452" v="9" actId="2711"/>
          <ac:spMkLst>
            <pc:docMk/>
            <pc:sldMk cId="1453922069" sldId="259"/>
            <ac:spMk id="6" creationId="{3C972108-C787-18DF-5F57-4F22D29DE59E}"/>
          </ac:spMkLst>
        </pc:spChg>
        <pc:picChg chg="mod">
          <ac:chgData name="Đức Phạm Đăng" userId="b5033afbc182d27d" providerId="LiveId" clId="{8ECF2219-7B21-4239-848A-3EC272ED2C1E}" dt="2023-12-26T14:55:13.552" v="40" actId="1076"/>
          <ac:picMkLst>
            <pc:docMk/>
            <pc:sldMk cId="1453922069" sldId="259"/>
            <ac:picMk id="3" creationId="{24E1265D-AFC9-4BB9-8676-6E4EB56116D6}"/>
          </ac:picMkLst>
        </pc:picChg>
      </pc:sldChg>
      <pc:sldChg chg="modSp mod">
        <pc:chgData name="Đức Phạm Đăng" userId="b5033afbc182d27d" providerId="LiveId" clId="{8ECF2219-7B21-4239-848A-3EC272ED2C1E}" dt="2023-12-26T14:58:37.870" v="56" actId="14100"/>
        <pc:sldMkLst>
          <pc:docMk/>
          <pc:sldMk cId="3397532457" sldId="260"/>
        </pc:sldMkLst>
        <pc:spChg chg="mod">
          <ac:chgData name="Đức Phạm Đăng" userId="b5033afbc182d27d" providerId="LiveId" clId="{8ECF2219-7B21-4239-848A-3EC272ED2C1E}" dt="2023-12-26T14:54:20.552" v="34" actId="20577"/>
          <ac:spMkLst>
            <pc:docMk/>
            <pc:sldMk cId="3397532457" sldId="260"/>
            <ac:spMk id="4" creationId="{9E15657B-BD5A-3CF0-B686-3A8805D64D82}"/>
          </ac:spMkLst>
        </pc:spChg>
        <pc:spChg chg="mod">
          <ac:chgData name="Đức Phạm Đăng" userId="b5033afbc182d27d" providerId="LiveId" clId="{8ECF2219-7B21-4239-848A-3EC272ED2C1E}" dt="2023-12-26T14:57:36.658" v="54" actId="1076"/>
          <ac:spMkLst>
            <pc:docMk/>
            <pc:sldMk cId="3397532457" sldId="260"/>
            <ac:spMk id="6" creationId="{C5684CC3-571C-3EC3-2118-E922FEF55F3E}"/>
          </ac:spMkLst>
        </pc:spChg>
        <pc:spChg chg="mod">
          <ac:chgData name="Đức Phạm Đăng" userId="b5033afbc182d27d" providerId="LiveId" clId="{8ECF2219-7B21-4239-848A-3EC272ED2C1E}" dt="2023-12-26T14:57:31.280" v="53" actId="1076"/>
          <ac:spMkLst>
            <pc:docMk/>
            <pc:sldMk cId="3397532457" sldId="260"/>
            <ac:spMk id="10" creationId="{15978CCC-1E2E-B5F8-6F2E-8843A86A30F5}"/>
          </ac:spMkLst>
        </pc:spChg>
        <pc:picChg chg="mod">
          <ac:chgData name="Đức Phạm Đăng" userId="b5033afbc182d27d" providerId="LiveId" clId="{8ECF2219-7B21-4239-848A-3EC272ED2C1E}" dt="2023-12-26T14:58:37.870" v="56" actId="14100"/>
          <ac:picMkLst>
            <pc:docMk/>
            <pc:sldMk cId="3397532457" sldId="260"/>
            <ac:picMk id="3" creationId="{089C85E4-7ED0-4CDC-BB16-A983DB864757}"/>
          </ac:picMkLst>
        </pc:picChg>
      </pc:sldChg>
      <pc:sldChg chg="addSp modSp mod">
        <pc:chgData name="Đức Phạm Đăng" userId="b5033afbc182d27d" providerId="LiveId" clId="{8ECF2219-7B21-4239-848A-3EC272ED2C1E}" dt="2023-12-26T14:57:58.920" v="55" actId="14100"/>
        <pc:sldMkLst>
          <pc:docMk/>
          <pc:sldMk cId="590919355" sldId="262"/>
        </pc:sldMkLst>
        <pc:spChg chg="mod">
          <ac:chgData name="Đức Phạm Đăng" userId="b5033afbc182d27d" providerId="LiveId" clId="{8ECF2219-7B21-4239-848A-3EC272ED2C1E}" dt="2023-12-26T14:55:51.061" v="41" actId="1076"/>
          <ac:spMkLst>
            <pc:docMk/>
            <pc:sldMk cId="590919355" sldId="262"/>
            <ac:spMk id="3" creationId="{00000000-0000-0000-0000-000000000000}"/>
          </ac:spMkLst>
        </pc:spChg>
        <pc:picChg chg="add mod">
          <ac:chgData name="Đức Phạm Đăng" userId="b5033afbc182d27d" providerId="LiveId" clId="{8ECF2219-7B21-4239-848A-3EC272ED2C1E}" dt="2023-12-26T14:57:58.920" v="55" actId="14100"/>
          <ac:picMkLst>
            <pc:docMk/>
            <pc:sldMk cId="590919355" sldId="262"/>
            <ac:picMk id="7" creationId="{D31AEFB0-9332-406E-9937-592F2E90BCEA}"/>
          </ac:picMkLst>
        </pc:picChg>
      </pc:sldChg>
      <pc:sldChg chg="delSp modSp del mod">
        <pc:chgData name="Đức Phạm Đăng" userId="b5033afbc182d27d" providerId="LiveId" clId="{8ECF2219-7B21-4239-848A-3EC272ED2C1E}" dt="2023-12-26T15:07:37.899" v="75" actId="2696"/>
        <pc:sldMkLst>
          <pc:docMk/>
          <pc:sldMk cId="1834484740" sldId="263"/>
        </pc:sldMkLst>
        <pc:spChg chg="del mod">
          <ac:chgData name="Đức Phạm Đăng" userId="b5033afbc182d27d" providerId="LiveId" clId="{8ECF2219-7B21-4239-848A-3EC272ED2C1E}" dt="2023-12-26T15:01:23.763" v="60"/>
          <ac:spMkLst>
            <pc:docMk/>
            <pc:sldMk cId="1834484740" sldId="263"/>
            <ac:spMk id="2" creationId="{00000000-0000-0000-0000-000000000000}"/>
          </ac:spMkLst>
        </pc:spChg>
        <pc:spChg chg="mod">
          <ac:chgData name="Đức Phạm Đăng" userId="b5033afbc182d27d" providerId="LiveId" clId="{8ECF2219-7B21-4239-848A-3EC272ED2C1E}" dt="2023-12-26T14:53:44.072" v="28" actId="14100"/>
          <ac:spMkLst>
            <pc:docMk/>
            <pc:sldMk cId="1834484740" sldId="263"/>
            <ac:spMk id="5" creationId="{397EFC35-9895-E794-CF38-B2808A228BE7}"/>
          </ac:spMkLst>
        </pc:spChg>
        <pc:picChg chg="del mod">
          <ac:chgData name="Đức Phạm Đăng" userId="b5033afbc182d27d" providerId="LiveId" clId="{8ECF2219-7B21-4239-848A-3EC272ED2C1E}" dt="2023-12-26T15:02:08.771" v="62" actId="478"/>
          <ac:picMkLst>
            <pc:docMk/>
            <pc:sldMk cId="1834484740" sldId="263"/>
            <ac:picMk id="3" creationId="{00000000-0000-0000-0000-000000000000}"/>
          </ac:picMkLst>
        </pc:picChg>
      </pc:sldChg>
      <pc:sldChg chg="addSp modSp mod">
        <pc:chgData name="Đức Phạm Đăng" userId="b5033afbc182d27d" providerId="LiveId" clId="{8ECF2219-7B21-4239-848A-3EC272ED2C1E}" dt="2023-12-26T15:04:44.020" v="74" actId="2711"/>
        <pc:sldMkLst>
          <pc:docMk/>
          <pc:sldMk cId="470569841" sldId="264"/>
        </pc:sldMkLst>
        <pc:spChg chg="mod">
          <ac:chgData name="Đức Phạm Đăng" userId="b5033afbc182d27d" providerId="LiveId" clId="{8ECF2219-7B21-4239-848A-3EC272ED2C1E}" dt="2023-12-26T15:04:44.020" v="74" actId="2711"/>
          <ac:spMkLst>
            <pc:docMk/>
            <pc:sldMk cId="470569841" sldId="264"/>
            <ac:spMk id="2" creationId="{00000000-0000-0000-0000-000000000000}"/>
          </ac:spMkLst>
        </pc:spChg>
        <pc:spChg chg="mod">
          <ac:chgData name="Đức Phạm Đăng" userId="b5033afbc182d27d" providerId="LiveId" clId="{8ECF2219-7B21-4239-848A-3EC272ED2C1E}" dt="2023-12-26T14:53:50.287" v="30" actId="14100"/>
          <ac:spMkLst>
            <pc:docMk/>
            <pc:sldMk cId="470569841" sldId="264"/>
            <ac:spMk id="5" creationId="{FF3A8162-F61A-97BC-FC22-E56443B1ED41}"/>
          </ac:spMkLst>
        </pc:spChg>
        <pc:picChg chg="add mod">
          <ac:chgData name="Đức Phạm Đăng" userId="b5033afbc182d27d" providerId="LiveId" clId="{8ECF2219-7B21-4239-848A-3EC272ED2C1E}" dt="2023-12-26T15:04:33.992" v="73" actId="14100"/>
          <ac:picMkLst>
            <pc:docMk/>
            <pc:sldMk cId="470569841" sldId="264"/>
            <ac:picMk id="6" creationId="{95F67B43-60BF-4DFB-9A98-B50B03A6AFEC}"/>
          </ac:picMkLst>
        </pc:picChg>
      </pc:sldChg>
      <pc:sldChg chg="modSp mod">
        <pc:chgData name="Đức Phạm Đăng" userId="b5033afbc182d27d" providerId="LiveId" clId="{8ECF2219-7B21-4239-848A-3EC272ED2C1E}" dt="2023-12-26T15:13:08.587" v="253" actId="1076"/>
        <pc:sldMkLst>
          <pc:docMk/>
          <pc:sldMk cId="4195588598" sldId="265"/>
        </pc:sldMkLst>
        <pc:spChg chg="mod">
          <ac:chgData name="Đức Phạm Đăng" userId="b5033afbc182d27d" providerId="LiveId" clId="{8ECF2219-7B21-4239-848A-3EC272ED2C1E}" dt="2023-12-26T14:54:02.504" v="32" actId="14100"/>
          <ac:spMkLst>
            <pc:docMk/>
            <pc:sldMk cId="4195588598" sldId="265"/>
            <ac:spMk id="5" creationId="{AABA94C0-F840-05AB-EE33-82D339A6BD4B}"/>
          </ac:spMkLst>
        </pc:spChg>
        <pc:spChg chg="mod">
          <ac:chgData name="Đức Phạm Đăng" userId="b5033afbc182d27d" providerId="LiveId" clId="{8ECF2219-7B21-4239-848A-3EC272ED2C1E}" dt="2023-12-26T15:13:08.587" v="253" actId="1076"/>
          <ac:spMkLst>
            <pc:docMk/>
            <pc:sldMk cId="4195588598" sldId="265"/>
            <ac:spMk id="7" creationId="{9AF563C1-96D7-87D7-3B94-A548B2D433F4}"/>
          </ac:spMkLst>
        </pc:spChg>
        <pc:picChg chg="mod">
          <ac:chgData name="Đức Phạm Đăng" userId="b5033afbc182d27d" providerId="LiveId" clId="{8ECF2219-7B21-4239-848A-3EC272ED2C1E}" dt="2023-12-26T15:09:49.663" v="83" actId="14100"/>
          <ac:picMkLst>
            <pc:docMk/>
            <pc:sldMk cId="4195588598" sldId="265"/>
            <ac:picMk id="2" creationId="{00000000-0000-0000-0000-000000000000}"/>
          </ac:picMkLst>
        </pc:picChg>
      </pc:sldChg>
      <pc:sldChg chg="modSp mod">
        <pc:chgData name="Đức Phạm Đăng" userId="b5033afbc182d27d" providerId="LiveId" clId="{8ECF2219-7B21-4239-848A-3EC272ED2C1E}" dt="2023-12-26T15:19:41.035" v="434" actId="2711"/>
        <pc:sldMkLst>
          <pc:docMk/>
          <pc:sldMk cId="3964346430" sldId="266"/>
        </pc:sldMkLst>
        <pc:spChg chg="mod">
          <ac:chgData name="Đức Phạm Đăng" userId="b5033afbc182d27d" providerId="LiveId" clId="{8ECF2219-7B21-4239-848A-3EC272ED2C1E}" dt="2023-12-26T15:19:41.035" v="434" actId="2711"/>
          <ac:spMkLst>
            <pc:docMk/>
            <pc:sldMk cId="3964346430" sldId="266"/>
            <ac:spMk id="7" creationId="{5CF14694-8B4B-FE68-99AF-A206BACCFEF8}"/>
          </ac:spMkLst>
        </pc:spChg>
      </pc:sldChg>
      <pc:sldChg chg="addSp modSp mod">
        <pc:chgData name="Đức Phạm Đăng" userId="b5033afbc182d27d" providerId="LiveId" clId="{8ECF2219-7B21-4239-848A-3EC272ED2C1E}" dt="2023-12-26T14:52:43.157" v="19" actId="1076"/>
        <pc:sldMkLst>
          <pc:docMk/>
          <pc:sldMk cId="3957706842" sldId="267"/>
        </pc:sldMkLst>
        <pc:picChg chg="add mod">
          <ac:chgData name="Đức Phạm Đăng" userId="b5033afbc182d27d" providerId="LiveId" clId="{8ECF2219-7B21-4239-848A-3EC272ED2C1E}" dt="2023-12-26T14:52:43.157" v="19" actId="1076"/>
          <ac:picMkLst>
            <pc:docMk/>
            <pc:sldMk cId="3957706842" sldId="267"/>
            <ac:picMk id="6" creationId="{0D544368-AF8F-43F5-88C4-7E53B8F9391C}"/>
          </ac:picMkLst>
        </pc:picChg>
      </pc:sldChg>
      <pc:sldChg chg="modSp mod">
        <pc:chgData name="Đức Phạm Đăng" userId="b5033afbc182d27d" providerId="LiveId" clId="{8ECF2219-7B21-4239-848A-3EC272ED2C1E}" dt="2023-12-26T14:51:02.183" v="10" actId="2711"/>
        <pc:sldMkLst>
          <pc:docMk/>
          <pc:sldMk cId="1351939017" sldId="268"/>
        </pc:sldMkLst>
        <pc:spChg chg="mod">
          <ac:chgData name="Đức Phạm Đăng" userId="b5033afbc182d27d" providerId="LiveId" clId="{8ECF2219-7B21-4239-848A-3EC272ED2C1E}" dt="2023-12-26T14:51:02.183" v="10" actId="2711"/>
          <ac:spMkLst>
            <pc:docMk/>
            <pc:sldMk cId="1351939017" sldId="268"/>
            <ac:spMk id="9" creationId="{00000000-0000-0000-0000-000000000000}"/>
          </ac:spMkLst>
        </pc:spChg>
      </pc:sldChg>
      <pc:sldChg chg="modSp mod">
        <pc:chgData name="Đức Phạm Đăng" userId="b5033afbc182d27d" providerId="LiveId" clId="{8ECF2219-7B21-4239-848A-3EC272ED2C1E}" dt="2023-12-26T14:49:35.067" v="4" actId="2711"/>
        <pc:sldMkLst>
          <pc:docMk/>
          <pc:sldMk cId="2864663343" sldId="270"/>
        </pc:sldMkLst>
        <pc:spChg chg="mod">
          <ac:chgData name="Đức Phạm Đăng" userId="b5033afbc182d27d" providerId="LiveId" clId="{8ECF2219-7B21-4239-848A-3EC272ED2C1E}" dt="2023-12-26T14:49:12.189" v="0" actId="2711"/>
          <ac:spMkLst>
            <pc:docMk/>
            <pc:sldMk cId="2864663343" sldId="270"/>
            <ac:spMk id="7" creationId="{00000000-0000-0000-0000-000000000000}"/>
          </ac:spMkLst>
        </pc:spChg>
        <pc:spChg chg="mod">
          <ac:chgData name="Đức Phạm Đăng" userId="b5033afbc182d27d" providerId="LiveId" clId="{8ECF2219-7B21-4239-848A-3EC272ED2C1E}" dt="2023-12-26T14:49:19.403" v="1" actId="2711"/>
          <ac:spMkLst>
            <pc:docMk/>
            <pc:sldMk cId="2864663343" sldId="270"/>
            <ac:spMk id="8" creationId="{00000000-0000-0000-0000-000000000000}"/>
          </ac:spMkLst>
        </pc:spChg>
        <pc:spChg chg="mod">
          <ac:chgData name="Đức Phạm Đăng" userId="b5033afbc182d27d" providerId="LiveId" clId="{8ECF2219-7B21-4239-848A-3EC272ED2C1E}" dt="2023-12-26T14:49:23.321" v="2" actId="2711"/>
          <ac:spMkLst>
            <pc:docMk/>
            <pc:sldMk cId="2864663343" sldId="270"/>
            <ac:spMk id="9" creationId="{00000000-0000-0000-0000-000000000000}"/>
          </ac:spMkLst>
        </pc:spChg>
        <pc:spChg chg="mod">
          <ac:chgData name="Đức Phạm Đăng" userId="b5033afbc182d27d" providerId="LiveId" clId="{8ECF2219-7B21-4239-848A-3EC272ED2C1E}" dt="2023-12-26T14:49:27.043" v="3" actId="2711"/>
          <ac:spMkLst>
            <pc:docMk/>
            <pc:sldMk cId="2864663343" sldId="270"/>
            <ac:spMk id="10" creationId="{00000000-0000-0000-0000-000000000000}"/>
          </ac:spMkLst>
        </pc:spChg>
        <pc:spChg chg="mod">
          <ac:chgData name="Đức Phạm Đăng" userId="b5033afbc182d27d" providerId="LiveId" clId="{8ECF2219-7B21-4239-848A-3EC272ED2C1E}" dt="2023-12-26T14:49:35.067" v="4" actId="2711"/>
          <ac:spMkLst>
            <pc:docMk/>
            <pc:sldMk cId="2864663343" sldId="270"/>
            <ac:spMk id="13" creationId="{00000000-0000-0000-0000-000000000000}"/>
          </ac:spMkLst>
        </pc:spChg>
      </pc:sldChg>
      <pc:sldChg chg="modSp mod">
        <pc:chgData name="Đức Phạm Đăng" userId="b5033afbc182d27d" providerId="LiveId" clId="{8ECF2219-7B21-4239-848A-3EC272ED2C1E}" dt="2023-12-26T14:50:06.793" v="8" actId="2711"/>
        <pc:sldMkLst>
          <pc:docMk/>
          <pc:sldMk cId="255633758" sldId="271"/>
        </pc:sldMkLst>
        <pc:spChg chg="mod">
          <ac:chgData name="Đức Phạm Đăng" userId="b5033afbc182d27d" providerId="LiveId" clId="{8ECF2219-7B21-4239-848A-3EC272ED2C1E}" dt="2023-12-26T14:50:06.793" v="8" actId="2711"/>
          <ac:spMkLst>
            <pc:docMk/>
            <pc:sldMk cId="255633758" sldId="271"/>
            <ac:spMk id="3" creationId="{00000000-0000-0000-0000-000000000000}"/>
          </ac:spMkLst>
        </pc:spChg>
        <pc:spChg chg="mod">
          <ac:chgData name="Đức Phạm Đăng" userId="b5033afbc182d27d" providerId="LiveId" clId="{8ECF2219-7B21-4239-848A-3EC272ED2C1E}" dt="2023-12-26T14:50:02.964" v="7" actId="2711"/>
          <ac:spMkLst>
            <pc:docMk/>
            <pc:sldMk cId="255633758" sldId="271"/>
            <ac:spMk id="4" creationId="{00000000-0000-0000-0000-000000000000}"/>
          </ac:spMkLst>
        </pc:spChg>
      </pc:sldChg>
      <pc:sldChg chg="modSp mod">
        <pc:chgData name="Đức Phạm Đăng" userId="b5033afbc182d27d" providerId="LiveId" clId="{8ECF2219-7B21-4239-848A-3EC272ED2C1E}" dt="2023-12-26T15:19:52.358" v="435" actId="2711"/>
        <pc:sldMkLst>
          <pc:docMk/>
          <pc:sldMk cId="311452958" sldId="274"/>
        </pc:sldMkLst>
        <pc:spChg chg="mod">
          <ac:chgData name="Đức Phạm Đăng" userId="b5033afbc182d27d" providerId="LiveId" clId="{8ECF2219-7B21-4239-848A-3EC272ED2C1E}" dt="2023-12-26T15:19:52.358" v="435" actId="2711"/>
          <ac:spMkLst>
            <pc:docMk/>
            <pc:sldMk cId="311452958" sldId="274"/>
            <ac:spMk id="9" creationId="{00000000-0000-0000-0000-000000000000}"/>
          </ac:spMkLst>
        </pc:spChg>
      </pc:sldChg>
      <pc:sldChg chg="modSp mod">
        <pc:chgData name="Đức Phạm Đăng" userId="b5033afbc182d27d" providerId="LiveId" clId="{8ECF2219-7B21-4239-848A-3EC272ED2C1E}" dt="2023-12-26T15:20:01.614" v="436" actId="2711"/>
        <pc:sldMkLst>
          <pc:docMk/>
          <pc:sldMk cId="3927680634" sldId="275"/>
        </pc:sldMkLst>
        <pc:spChg chg="mod">
          <ac:chgData name="Đức Phạm Đăng" userId="b5033afbc182d27d" providerId="LiveId" clId="{8ECF2219-7B21-4239-848A-3EC272ED2C1E}" dt="2023-12-26T15:20:01.614" v="436" actId="2711"/>
          <ac:spMkLst>
            <pc:docMk/>
            <pc:sldMk cId="3927680634" sldId="275"/>
            <ac:spMk id="9" creationId="{00000000-0000-0000-0000-000000000000}"/>
          </ac:spMkLst>
        </pc:spChg>
      </pc:sldChg>
      <pc:sldChg chg="modSp mod">
        <pc:chgData name="Đức Phạm Đăng" userId="b5033afbc182d27d" providerId="LiveId" clId="{8ECF2219-7B21-4239-848A-3EC272ED2C1E}" dt="2023-12-26T14:51:24.703" v="13" actId="2711"/>
        <pc:sldMkLst>
          <pc:docMk/>
          <pc:sldMk cId="3811263835" sldId="276"/>
        </pc:sldMkLst>
        <pc:spChg chg="mod">
          <ac:chgData name="Đức Phạm Đăng" userId="b5033afbc182d27d" providerId="LiveId" clId="{8ECF2219-7B21-4239-848A-3EC272ED2C1E}" dt="2023-12-26T14:51:24.703" v="13" actId="2711"/>
          <ac:spMkLst>
            <pc:docMk/>
            <pc:sldMk cId="3811263835" sldId="276"/>
            <ac:spMk id="9" creationId="{00000000-0000-0000-0000-000000000000}"/>
          </ac:spMkLst>
        </pc:spChg>
      </pc:sldChg>
      <pc:sldChg chg="modSp mod">
        <pc:chgData name="Đức Phạm Đăng" userId="b5033afbc182d27d" providerId="LiveId" clId="{8ECF2219-7B21-4239-848A-3EC272ED2C1E}" dt="2023-12-26T14:51:10.920" v="11" actId="2711"/>
        <pc:sldMkLst>
          <pc:docMk/>
          <pc:sldMk cId="4205140182" sldId="277"/>
        </pc:sldMkLst>
        <pc:spChg chg="mod">
          <ac:chgData name="Đức Phạm Đăng" userId="b5033afbc182d27d" providerId="LiveId" clId="{8ECF2219-7B21-4239-848A-3EC272ED2C1E}" dt="2023-12-26T14:51:10.920" v="11" actId="2711"/>
          <ac:spMkLst>
            <pc:docMk/>
            <pc:sldMk cId="4205140182" sldId="277"/>
            <ac:spMk id="9" creationId="{00000000-0000-0000-0000-000000000000}"/>
          </ac:spMkLst>
        </pc:spChg>
      </pc:sldChg>
      <pc:sldChg chg="modSp mod">
        <pc:chgData name="Đức Phạm Đăng" userId="b5033afbc182d27d" providerId="LiveId" clId="{8ECF2219-7B21-4239-848A-3EC272ED2C1E}" dt="2023-12-26T14:51:17.497" v="12" actId="2711"/>
        <pc:sldMkLst>
          <pc:docMk/>
          <pc:sldMk cId="3038093874" sldId="278"/>
        </pc:sldMkLst>
        <pc:spChg chg="mod">
          <ac:chgData name="Đức Phạm Đăng" userId="b5033afbc182d27d" providerId="LiveId" clId="{8ECF2219-7B21-4239-848A-3EC272ED2C1E}" dt="2023-12-26T14:51:17.497" v="12" actId="2711"/>
          <ac:spMkLst>
            <pc:docMk/>
            <pc:sldMk cId="3038093874" sldId="278"/>
            <ac:spMk id="9" creationId="{00000000-0000-0000-0000-000000000000}"/>
          </ac:spMkLst>
        </pc:spChg>
      </pc:sldChg>
      <pc:sldChg chg="modSp mod">
        <pc:chgData name="Đức Phạm Đăng" userId="b5033afbc182d27d" providerId="LiveId" clId="{8ECF2219-7B21-4239-848A-3EC272ED2C1E}" dt="2023-12-26T14:51:35.558" v="15" actId="2711"/>
        <pc:sldMkLst>
          <pc:docMk/>
          <pc:sldMk cId="2895319854" sldId="279"/>
        </pc:sldMkLst>
        <pc:spChg chg="mod">
          <ac:chgData name="Đức Phạm Đăng" userId="b5033afbc182d27d" providerId="LiveId" clId="{8ECF2219-7B21-4239-848A-3EC272ED2C1E}" dt="2023-12-26T14:51:30.745" v="14" actId="2711"/>
          <ac:spMkLst>
            <pc:docMk/>
            <pc:sldMk cId="2895319854" sldId="279"/>
            <ac:spMk id="7" creationId="{670FC373-594A-CAC6-36E6-307C85505EBF}"/>
          </ac:spMkLst>
        </pc:spChg>
        <pc:spChg chg="mod">
          <ac:chgData name="Đức Phạm Đăng" userId="b5033afbc182d27d" providerId="LiveId" clId="{8ECF2219-7B21-4239-848A-3EC272ED2C1E}" dt="2023-12-26T14:51:35.558" v="15" actId="2711"/>
          <ac:spMkLst>
            <pc:docMk/>
            <pc:sldMk cId="2895319854" sldId="279"/>
            <ac:spMk id="16" creationId="{79A6F893-9A48-8AC4-CAD0-148337B48C55}"/>
          </ac:spMkLst>
        </pc:spChg>
      </pc:sldChg>
      <pc:sldChg chg="modSp mod">
        <pc:chgData name="Đức Phạm Đăng" userId="b5033afbc182d27d" providerId="LiveId" clId="{8ECF2219-7B21-4239-848A-3EC272ED2C1E}" dt="2023-12-26T14:51:42.429" v="16" actId="2711"/>
        <pc:sldMkLst>
          <pc:docMk/>
          <pc:sldMk cId="4135000064" sldId="281"/>
        </pc:sldMkLst>
        <pc:spChg chg="mod">
          <ac:chgData name="Đức Phạm Đăng" userId="b5033afbc182d27d" providerId="LiveId" clId="{8ECF2219-7B21-4239-848A-3EC272ED2C1E}" dt="2023-12-26T14:51:42.429" v="16" actId="2711"/>
          <ac:spMkLst>
            <pc:docMk/>
            <pc:sldMk cId="4135000064" sldId="281"/>
            <ac:spMk id="7" creationId="{41980648-986E-581B-6716-C53DBF3D5F21}"/>
          </ac:spMkLst>
        </pc:spChg>
      </pc:sldChg>
      <pc:sldChg chg="modSp mod">
        <pc:chgData name="Đức Phạm Đăng" userId="b5033afbc182d27d" providerId="LiveId" clId="{8ECF2219-7B21-4239-848A-3EC272ED2C1E}" dt="2023-12-26T14:51:48.787" v="17" actId="2711"/>
        <pc:sldMkLst>
          <pc:docMk/>
          <pc:sldMk cId="1888246100" sldId="282"/>
        </pc:sldMkLst>
        <pc:spChg chg="mod">
          <ac:chgData name="Đức Phạm Đăng" userId="b5033afbc182d27d" providerId="LiveId" clId="{8ECF2219-7B21-4239-848A-3EC272ED2C1E}" dt="2023-12-26T14:51:48.787" v="17" actId="2711"/>
          <ac:spMkLst>
            <pc:docMk/>
            <pc:sldMk cId="1888246100" sldId="282"/>
            <ac:spMk id="12" creationId="{8FE44F00-EB0A-34C3-61BE-EB26116905B9}"/>
          </ac:spMkLst>
        </pc:spChg>
      </pc:sldChg>
      <pc:sldChg chg="addSp delSp modSp new mod">
        <pc:chgData name="Đức Phạm Đăng" userId="b5033afbc182d27d" providerId="LiveId" clId="{8ECF2219-7B21-4239-848A-3EC272ED2C1E}" dt="2023-12-26T15:12:49.442" v="251" actId="1076"/>
        <pc:sldMkLst>
          <pc:docMk/>
          <pc:sldMk cId="3483816838" sldId="283"/>
        </pc:sldMkLst>
        <pc:spChg chg="del">
          <ac:chgData name="Đức Phạm Đăng" userId="b5033afbc182d27d" providerId="LiveId" clId="{8ECF2219-7B21-4239-848A-3EC272ED2C1E}" dt="2023-12-26T15:08:26.041" v="77" actId="21"/>
          <ac:spMkLst>
            <pc:docMk/>
            <pc:sldMk cId="3483816838" sldId="283"/>
            <ac:spMk id="2" creationId="{51BAF661-585E-4964-B5E7-D71EFDC65114}"/>
          </ac:spMkLst>
        </pc:spChg>
        <pc:spChg chg="del">
          <ac:chgData name="Đức Phạm Đăng" userId="b5033afbc182d27d" providerId="LiveId" clId="{8ECF2219-7B21-4239-848A-3EC272ED2C1E}" dt="2023-12-26T15:08:30.272" v="78" actId="21"/>
          <ac:spMkLst>
            <pc:docMk/>
            <pc:sldMk cId="3483816838" sldId="283"/>
            <ac:spMk id="3" creationId="{1D54989B-3858-461C-8303-17056B621657}"/>
          </ac:spMkLst>
        </pc:spChg>
        <pc:spChg chg="add del mod">
          <ac:chgData name="Đức Phạm Đăng" userId="b5033afbc182d27d" providerId="LiveId" clId="{8ECF2219-7B21-4239-848A-3EC272ED2C1E}" dt="2023-12-26T15:08:34.773" v="80"/>
          <ac:spMkLst>
            <pc:docMk/>
            <pc:sldMk cId="3483816838" sldId="283"/>
            <ac:spMk id="4" creationId="{06488BFF-54AC-4F13-90AB-0E5F4E386F47}"/>
          </ac:spMkLst>
        </pc:spChg>
        <pc:spChg chg="add mod">
          <ac:chgData name="Đức Phạm Đăng" userId="b5033afbc182d27d" providerId="LiveId" clId="{8ECF2219-7B21-4239-848A-3EC272ED2C1E}" dt="2023-12-26T15:08:41.063" v="81"/>
          <ac:spMkLst>
            <pc:docMk/>
            <pc:sldMk cId="3483816838" sldId="283"/>
            <ac:spMk id="5" creationId="{A445CE7D-25F7-4A66-ADA9-C6BDE8352D37}"/>
          </ac:spMkLst>
        </pc:spChg>
        <pc:spChg chg="add mod">
          <ac:chgData name="Đức Phạm Đăng" userId="b5033afbc182d27d" providerId="LiveId" clId="{8ECF2219-7B21-4239-848A-3EC272ED2C1E}" dt="2023-12-26T15:08:52.110" v="82"/>
          <ac:spMkLst>
            <pc:docMk/>
            <pc:sldMk cId="3483816838" sldId="283"/>
            <ac:spMk id="6" creationId="{2C0D81C7-041D-4D11-9824-0598763D73C3}"/>
          </ac:spMkLst>
        </pc:spChg>
        <pc:spChg chg="add mod">
          <ac:chgData name="Đức Phạm Đăng" userId="b5033afbc182d27d" providerId="LiveId" clId="{8ECF2219-7B21-4239-848A-3EC272ED2C1E}" dt="2023-12-26T15:10:21.539" v="109" actId="20577"/>
          <ac:spMkLst>
            <pc:docMk/>
            <pc:sldMk cId="3483816838" sldId="283"/>
            <ac:spMk id="7" creationId="{A44B1D30-AF15-4672-8442-25E85B6D792F}"/>
          </ac:spMkLst>
        </pc:spChg>
        <pc:spChg chg="add del mod">
          <ac:chgData name="Đức Phạm Đăng" userId="b5033afbc182d27d" providerId="LiveId" clId="{8ECF2219-7B21-4239-848A-3EC272ED2C1E}" dt="2023-12-26T15:10:25.029" v="111"/>
          <ac:spMkLst>
            <pc:docMk/>
            <pc:sldMk cId="3483816838" sldId="283"/>
            <ac:spMk id="8" creationId="{80DF4EB7-D55B-47C1-BE07-4856B578D04B}"/>
          </ac:spMkLst>
        </pc:spChg>
        <pc:spChg chg="add mod">
          <ac:chgData name="Đức Phạm Đăng" userId="b5033afbc182d27d" providerId="LiveId" clId="{8ECF2219-7B21-4239-848A-3EC272ED2C1E}" dt="2023-12-26T15:12:24.523" v="249" actId="1076"/>
          <ac:spMkLst>
            <pc:docMk/>
            <pc:sldMk cId="3483816838" sldId="283"/>
            <ac:spMk id="11" creationId="{7E44D06B-F41B-4CED-9BFE-ED3A0C35A544}"/>
          </ac:spMkLst>
        </pc:spChg>
        <pc:picChg chg="add mod">
          <ac:chgData name="Đức Phạm Đăng" userId="b5033afbc182d27d" providerId="LiveId" clId="{8ECF2219-7B21-4239-848A-3EC272ED2C1E}" dt="2023-12-26T15:12:49.442" v="251" actId="1076"/>
          <ac:picMkLst>
            <pc:docMk/>
            <pc:sldMk cId="3483816838" sldId="283"/>
            <ac:picMk id="10" creationId="{133600E1-6AF0-485A-93E5-BD105B2FC0D8}"/>
          </ac:picMkLst>
        </pc:picChg>
      </pc:sldChg>
      <pc:sldChg chg="new del">
        <pc:chgData name="Đức Phạm Đăng" userId="b5033afbc182d27d" providerId="LiveId" clId="{8ECF2219-7B21-4239-848A-3EC272ED2C1E}" dt="2023-12-26T15:16:52.862" v="321" actId="2696"/>
        <pc:sldMkLst>
          <pc:docMk/>
          <pc:sldMk cId="4121452718" sldId="284"/>
        </pc:sldMkLst>
      </pc:sldChg>
      <pc:sldChg chg="addSp delSp modSp add mod">
        <pc:chgData name="Đức Phạm Đăng" userId="b5033afbc182d27d" providerId="LiveId" clId="{8ECF2219-7B21-4239-848A-3EC272ED2C1E}" dt="2023-12-26T15:17:16.886" v="433" actId="20577"/>
        <pc:sldMkLst>
          <pc:docMk/>
          <pc:sldMk cId="1893954651" sldId="285"/>
        </pc:sldMkLst>
        <pc:spChg chg="mod">
          <ac:chgData name="Đức Phạm Đăng" userId="b5033afbc182d27d" providerId="LiveId" clId="{8ECF2219-7B21-4239-848A-3EC272ED2C1E}" dt="2023-12-26T15:14:22.940" v="279" actId="20577"/>
          <ac:spMkLst>
            <pc:docMk/>
            <pc:sldMk cId="1893954651" sldId="285"/>
            <ac:spMk id="7" creationId="{A44B1D30-AF15-4672-8442-25E85B6D792F}"/>
          </ac:spMkLst>
        </pc:spChg>
        <pc:spChg chg="mod">
          <ac:chgData name="Đức Phạm Đăng" userId="b5033afbc182d27d" providerId="LiveId" clId="{8ECF2219-7B21-4239-848A-3EC272ED2C1E}" dt="2023-12-26T15:17:16.886" v="433" actId="20577"/>
          <ac:spMkLst>
            <pc:docMk/>
            <pc:sldMk cId="1893954651" sldId="285"/>
            <ac:spMk id="11" creationId="{7E44D06B-F41B-4CED-9BFE-ED3A0C35A544}"/>
          </ac:spMkLst>
        </pc:spChg>
        <pc:picChg chg="add mod">
          <ac:chgData name="Đức Phạm Đăng" userId="b5033afbc182d27d" providerId="LiveId" clId="{8ECF2219-7B21-4239-848A-3EC272ED2C1E}" dt="2023-12-26T15:14:43.900" v="284" actId="14100"/>
          <ac:picMkLst>
            <pc:docMk/>
            <pc:sldMk cId="1893954651" sldId="285"/>
            <ac:picMk id="3" creationId="{1A87835B-EBB6-4D44-8BB3-41C1D98A76F8}"/>
          </ac:picMkLst>
        </pc:picChg>
        <pc:picChg chg="del">
          <ac:chgData name="Đức Phạm Đăng" userId="b5033afbc182d27d" providerId="LiveId" clId="{8ECF2219-7B21-4239-848A-3EC272ED2C1E}" dt="2023-12-26T15:14:33.808" v="280" actId="478"/>
          <ac:picMkLst>
            <pc:docMk/>
            <pc:sldMk cId="1893954651" sldId="285"/>
            <ac:picMk id="10" creationId="{133600E1-6AF0-485A-93E5-BD105B2FC0D8}"/>
          </ac:picMkLst>
        </pc:picChg>
      </pc:sldChg>
    </pc:docChg>
  </pc:docChgLst>
  <pc:docChgLst>
    <pc:chgData name="Quang Bùi Mạnh" userId="027d614e3fd3243e" providerId="LiveId" clId="{76DAE58F-B7B5-46F8-9600-0755DBCC1E7C}"/>
    <pc:docChg chg="undo custSel addSld delSld modSld sldOrd">
      <pc:chgData name="Quang Bùi Mạnh" userId="027d614e3fd3243e" providerId="LiveId" clId="{76DAE58F-B7B5-46F8-9600-0755DBCC1E7C}" dt="2023-12-26T13:30:26.595" v="991" actId="1076"/>
      <pc:docMkLst>
        <pc:docMk/>
      </pc:docMkLst>
      <pc:sldChg chg="modSp mod">
        <pc:chgData name="Quang Bùi Mạnh" userId="027d614e3fd3243e" providerId="LiveId" clId="{76DAE58F-B7B5-46F8-9600-0755DBCC1E7C}" dt="2023-12-26T12:38:50.629" v="2" actId="20577"/>
        <pc:sldMkLst>
          <pc:docMk/>
          <pc:sldMk cId="4048876371" sldId="256"/>
        </pc:sldMkLst>
        <pc:spChg chg="mod">
          <ac:chgData name="Quang Bùi Mạnh" userId="027d614e3fd3243e" providerId="LiveId" clId="{76DAE58F-B7B5-46F8-9600-0755DBCC1E7C}" dt="2023-12-26T12:38:50.629" v="2" actId="20577"/>
          <ac:spMkLst>
            <pc:docMk/>
            <pc:sldMk cId="4048876371" sldId="256"/>
            <ac:spMk id="5" creationId="{BF9CD027-9540-15C2-383E-A3DAF3EACE74}"/>
          </ac:spMkLst>
        </pc:spChg>
      </pc:sldChg>
      <pc:sldChg chg="addSp delSp modSp mod">
        <pc:chgData name="Quang Bùi Mạnh" userId="027d614e3fd3243e" providerId="LiveId" clId="{76DAE58F-B7B5-46F8-9600-0755DBCC1E7C}" dt="2023-12-26T12:55:45.744" v="301" actId="478"/>
        <pc:sldMkLst>
          <pc:docMk/>
          <pc:sldMk cId="590919355" sldId="262"/>
        </pc:sldMkLst>
        <pc:spChg chg="mod">
          <ac:chgData name="Quang Bùi Mạnh" userId="027d614e3fd3243e" providerId="LiveId" clId="{76DAE58F-B7B5-46F8-9600-0755DBCC1E7C}" dt="2023-12-26T12:54:47.212" v="300"/>
          <ac:spMkLst>
            <pc:docMk/>
            <pc:sldMk cId="590919355" sldId="262"/>
            <ac:spMk id="3" creationId="{00000000-0000-0000-0000-000000000000}"/>
          </ac:spMkLst>
        </pc:spChg>
        <pc:picChg chg="add del mod">
          <ac:chgData name="Quang Bùi Mạnh" userId="027d614e3fd3243e" providerId="LiveId" clId="{76DAE58F-B7B5-46F8-9600-0755DBCC1E7C}" dt="2023-12-26T12:55:45.744" v="301" actId="478"/>
          <ac:picMkLst>
            <pc:docMk/>
            <pc:sldMk cId="590919355" sldId="262"/>
            <ac:picMk id="7" creationId="{10245F90-E573-06A3-477F-6F5B55DD8BA3}"/>
          </ac:picMkLst>
        </pc:picChg>
      </pc:sldChg>
      <pc:sldChg chg="addSp delSp modSp mod">
        <pc:chgData name="Quang Bùi Mạnh" userId="027d614e3fd3243e" providerId="LiveId" clId="{76DAE58F-B7B5-46F8-9600-0755DBCC1E7C}" dt="2023-12-26T12:56:45.857" v="349" actId="1076"/>
        <pc:sldMkLst>
          <pc:docMk/>
          <pc:sldMk cId="3964346430" sldId="266"/>
        </pc:sldMkLst>
        <pc:spChg chg="add del mod">
          <ac:chgData name="Quang Bùi Mạnh" userId="027d614e3fd3243e" providerId="LiveId" clId="{76DAE58F-B7B5-46F8-9600-0755DBCC1E7C}" dt="2023-12-26T12:56:26.215" v="309"/>
          <ac:spMkLst>
            <pc:docMk/>
            <pc:sldMk cId="3964346430" sldId="266"/>
            <ac:spMk id="6" creationId="{F9FCFFE4-211B-163E-A098-8889F83E62C1}"/>
          </ac:spMkLst>
        </pc:spChg>
        <pc:spChg chg="add mod">
          <ac:chgData name="Quang Bùi Mạnh" userId="027d614e3fd3243e" providerId="LiveId" clId="{76DAE58F-B7B5-46F8-9600-0755DBCC1E7C}" dt="2023-12-26T12:56:45.857" v="349" actId="1076"/>
          <ac:spMkLst>
            <pc:docMk/>
            <pc:sldMk cId="3964346430" sldId="266"/>
            <ac:spMk id="7" creationId="{5CF14694-8B4B-FE68-99AF-A206BACCFEF8}"/>
          </ac:spMkLst>
        </pc:spChg>
        <pc:picChg chg="add mod">
          <ac:chgData name="Quang Bùi Mạnh" userId="027d614e3fd3243e" providerId="LiveId" clId="{76DAE58F-B7B5-46F8-9600-0755DBCC1E7C}" dt="2023-12-26T12:56:14.267" v="306" actId="14100"/>
          <ac:picMkLst>
            <pc:docMk/>
            <pc:sldMk cId="3964346430" sldId="266"/>
            <ac:picMk id="3" creationId="{E6931765-F2B8-2844-0A32-3D269A67EDB2}"/>
          </ac:picMkLst>
        </pc:picChg>
      </pc:sldChg>
      <pc:sldChg chg="modSp mod">
        <pc:chgData name="Quang Bùi Mạnh" userId="027d614e3fd3243e" providerId="LiveId" clId="{76DAE58F-B7B5-46F8-9600-0755DBCC1E7C}" dt="2023-12-26T12:50:35.010" v="145" actId="20577"/>
        <pc:sldMkLst>
          <pc:docMk/>
          <pc:sldMk cId="3957706842" sldId="267"/>
        </pc:sldMkLst>
        <pc:spChg chg="mod">
          <ac:chgData name="Quang Bùi Mạnh" userId="027d614e3fd3243e" providerId="LiveId" clId="{76DAE58F-B7B5-46F8-9600-0755DBCC1E7C}" dt="2023-12-26T12:50:35.010" v="145" actId="20577"/>
          <ac:spMkLst>
            <pc:docMk/>
            <pc:sldMk cId="3957706842" sldId="267"/>
            <ac:spMk id="5" creationId="{F6651CE9-B321-FD7E-F3A2-3A7559C34636}"/>
          </ac:spMkLst>
        </pc:spChg>
      </pc:sldChg>
      <pc:sldChg chg="addSp modSp mod ord">
        <pc:chgData name="Quang Bùi Mạnh" userId="027d614e3fd3243e" providerId="LiveId" clId="{76DAE58F-B7B5-46F8-9600-0755DBCC1E7C}" dt="2023-12-26T13:12:29.675" v="562"/>
        <pc:sldMkLst>
          <pc:docMk/>
          <pc:sldMk cId="1351939017" sldId="268"/>
        </pc:sldMkLst>
        <pc:spChg chg="add mod">
          <ac:chgData name="Quang Bùi Mạnh" userId="027d614e3fd3243e" providerId="LiveId" clId="{76DAE58F-B7B5-46F8-9600-0755DBCC1E7C}" dt="2023-12-26T13:01:17.910" v="391" actId="1076"/>
          <ac:spMkLst>
            <pc:docMk/>
            <pc:sldMk cId="1351939017" sldId="268"/>
            <ac:spMk id="3" creationId="{7B11917C-98FA-D65D-80C0-97BE2DD6B002}"/>
          </ac:spMkLst>
        </pc:spChg>
        <pc:spChg chg="mod">
          <ac:chgData name="Quang Bùi Mạnh" userId="027d614e3fd3243e" providerId="LiveId" clId="{76DAE58F-B7B5-46F8-9600-0755DBCC1E7C}" dt="2023-12-26T13:01:15.538" v="390" actId="1076"/>
          <ac:spMkLst>
            <pc:docMk/>
            <pc:sldMk cId="1351939017" sldId="268"/>
            <ac:spMk id="4" creationId="{27F82974-96B0-C645-63FB-85ADF8009610}"/>
          </ac:spMkLst>
        </pc:spChg>
        <pc:spChg chg="mod">
          <ac:chgData name="Quang Bùi Mạnh" userId="027d614e3fd3243e" providerId="LiveId" clId="{76DAE58F-B7B5-46F8-9600-0755DBCC1E7C}" dt="2023-12-26T12:48:08.332" v="141" actId="20577"/>
          <ac:spMkLst>
            <pc:docMk/>
            <pc:sldMk cId="1351939017" sldId="268"/>
            <ac:spMk id="5" creationId="{727C1BDB-ECBC-4EF4-DD39-F7C4A1C9087F}"/>
          </ac:spMkLst>
        </pc:spChg>
        <pc:picChg chg="mod">
          <ac:chgData name="Quang Bùi Mạnh" userId="027d614e3fd3243e" providerId="LiveId" clId="{76DAE58F-B7B5-46F8-9600-0755DBCC1E7C}" dt="2023-12-26T13:04:52.484" v="451" actId="14100"/>
          <ac:picMkLst>
            <pc:docMk/>
            <pc:sldMk cId="1351939017" sldId="268"/>
            <ac:picMk id="7" creationId="{00000000-0000-0000-0000-000000000000}"/>
          </ac:picMkLst>
        </pc:picChg>
      </pc:sldChg>
      <pc:sldChg chg="addSp delSp modSp add del mod">
        <pc:chgData name="Quang Bùi Mạnh" userId="027d614e3fd3243e" providerId="LiveId" clId="{76DAE58F-B7B5-46F8-9600-0755DBCC1E7C}" dt="2023-12-26T13:13:26.927" v="598" actId="47"/>
        <pc:sldMkLst>
          <pc:docMk/>
          <pc:sldMk cId="1345914490" sldId="273"/>
        </pc:sldMkLst>
        <pc:spChg chg="mod">
          <ac:chgData name="Quang Bùi Mạnh" userId="027d614e3fd3243e" providerId="LiveId" clId="{76DAE58F-B7B5-46F8-9600-0755DBCC1E7C}" dt="2023-12-26T13:13:10.340" v="595" actId="20577"/>
          <ac:spMkLst>
            <pc:docMk/>
            <pc:sldMk cId="1345914490" sldId="273"/>
            <ac:spMk id="3" creationId="{7B11917C-98FA-D65D-80C0-97BE2DD6B002}"/>
          </ac:spMkLst>
        </pc:spChg>
        <pc:spChg chg="mod">
          <ac:chgData name="Quang Bùi Mạnh" userId="027d614e3fd3243e" providerId="LiveId" clId="{76DAE58F-B7B5-46F8-9600-0755DBCC1E7C}" dt="2023-12-26T13:03:26.120" v="445" actId="20577"/>
          <ac:spMkLst>
            <pc:docMk/>
            <pc:sldMk cId="1345914490" sldId="273"/>
            <ac:spMk id="5" creationId="{727C1BDB-ECBC-4EF4-DD39-F7C4A1C9087F}"/>
          </ac:spMkLst>
        </pc:spChg>
        <pc:picChg chg="del">
          <ac:chgData name="Quang Bùi Mạnh" userId="027d614e3fd3243e" providerId="LiveId" clId="{76DAE58F-B7B5-46F8-9600-0755DBCC1E7C}" dt="2023-12-26T13:02:34.356" v="402" actId="478"/>
          <ac:picMkLst>
            <pc:docMk/>
            <pc:sldMk cId="1345914490" sldId="273"/>
            <ac:picMk id="2" creationId="{00000000-0000-0000-0000-000000000000}"/>
          </ac:picMkLst>
        </pc:picChg>
        <pc:picChg chg="del">
          <ac:chgData name="Quang Bùi Mạnh" userId="027d614e3fd3243e" providerId="LiveId" clId="{76DAE58F-B7B5-46F8-9600-0755DBCC1E7C}" dt="2023-12-26T13:02:35.642" v="403" actId="478"/>
          <ac:picMkLst>
            <pc:docMk/>
            <pc:sldMk cId="1345914490" sldId="273"/>
            <ac:picMk id="7" creationId="{00000000-0000-0000-0000-000000000000}"/>
          </ac:picMkLst>
        </pc:picChg>
        <pc:picChg chg="add mod">
          <ac:chgData name="Quang Bùi Mạnh" userId="027d614e3fd3243e" providerId="LiveId" clId="{76DAE58F-B7B5-46F8-9600-0755DBCC1E7C}" dt="2023-12-26T13:03:48.688" v="447" actId="1076"/>
          <ac:picMkLst>
            <pc:docMk/>
            <pc:sldMk cId="1345914490" sldId="273"/>
            <ac:picMk id="11" creationId="{F521BC49-FAE3-0C7D-252D-CDC963E941BD}"/>
          </ac:picMkLst>
        </pc:picChg>
        <pc:picChg chg="add mod">
          <ac:chgData name="Quang Bùi Mạnh" userId="027d614e3fd3243e" providerId="LiveId" clId="{76DAE58F-B7B5-46F8-9600-0755DBCC1E7C}" dt="2023-12-26T13:04:42.365" v="450" actId="1076"/>
          <ac:picMkLst>
            <pc:docMk/>
            <pc:sldMk cId="1345914490" sldId="273"/>
            <ac:picMk id="13" creationId="{D512D5FB-7018-26DA-42BC-5876669483F7}"/>
          </ac:picMkLst>
        </pc:picChg>
      </pc:sldChg>
      <pc:sldChg chg="modSp del mod">
        <pc:chgData name="Quang Bùi Mạnh" userId="027d614e3fd3243e" providerId="LiveId" clId="{76DAE58F-B7B5-46F8-9600-0755DBCC1E7C}" dt="2023-12-26T13:02:16.146" v="399" actId="47"/>
        <pc:sldMkLst>
          <pc:docMk/>
          <pc:sldMk cId="1369859988" sldId="273"/>
        </pc:sldMkLst>
        <pc:spChg chg="mod">
          <ac:chgData name="Quang Bùi Mạnh" userId="027d614e3fd3243e" providerId="LiveId" clId="{76DAE58F-B7B5-46F8-9600-0755DBCC1E7C}" dt="2023-12-26T12:46:53.305" v="91" actId="1076"/>
          <ac:spMkLst>
            <pc:docMk/>
            <pc:sldMk cId="1369859988" sldId="273"/>
            <ac:spMk id="3" creationId="{00000000-0000-0000-0000-000000000000}"/>
          </ac:spMkLst>
        </pc:spChg>
      </pc:sldChg>
      <pc:sldChg chg="addSp delSp modSp add mod">
        <pc:chgData name="Quang Bùi Mạnh" userId="027d614e3fd3243e" providerId="LiveId" clId="{76DAE58F-B7B5-46F8-9600-0755DBCC1E7C}" dt="2023-12-26T13:12:49.163" v="593" actId="20577"/>
        <pc:sldMkLst>
          <pc:docMk/>
          <pc:sldMk cId="311452958" sldId="274"/>
        </pc:sldMkLst>
        <pc:spChg chg="mod">
          <ac:chgData name="Quang Bùi Mạnh" userId="027d614e3fd3243e" providerId="LiveId" clId="{76DAE58F-B7B5-46F8-9600-0755DBCC1E7C}" dt="2023-12-26T13:12:49.163" v="593" actId="20577"/>
          <ac:spMkLst>
            <pc:docMk/>
            <pc:sldMk cId="311452958" sldId="274"/>
            <ac:spMk id="5" creationId="{727C1BDB-ECBC-4EF4-DD39-F7C4A1C9087F}"/>
          </ac:spMkLst>
        </pc:spChg>
        <pc:spChg chg="add del mod">
          <ac:chgData name="Quang Bùi Mạnh" userId="027d614e3fd3243e" providerId="LiveId" clId="{76DAE58F-B7B5-46F8-9600-0755DBCC1E7C}" dt="2023-12-26T13:10:59.272" v="517" actId="478"/>
          <ac:spMkLst>
            <pc:docMk/>
            <pc:sldMk cId="311452958" sldId="274"/>
            <ac:spMk id="8" creationId="{00000000-0000-0000-0000-000000000000}"/>
          </ac:spMkLst>
        </pc:spChg>
        <pc:spChg chg="mod">
          <ac:chgData name="Quang Bùi Mạnh" userId="027d614e3fd3243e" providerId="LiveId" clId="{76DAE58F-B7B5-46F8-9600-0755DBCC1E7C}" dt="2023-12-26T13:11:07.255" v="524" actId="1076"/>
          <ac:spMkLst>
            <pc:docMk/>
            <pc:sldMk cId="311452958" sldId="274"/>
            <ac:spMk id="9" creationId="{00000000-0000-0000-0000-000000000000}"/>
          </ac:spMkLst>
        </pc:spChg>
        <pc:spChg chg="del mod">
          <ac:chgData name="Quang Bùi Mạnh" userId="027d614e3fd3243e" providerId="LiveId" clId="{76DAE58F-B7B5-46F8-9600-0755DBCC1E7C}" dt="2023-12-26T13:11:00.825" v="518" actId="478"/>
          <ac:spMkLst>
            <pc:docMk/>
            <pc:sldMk cId="311452958" sldId="274"/>
            <ac:spMk id="10" creationId="{00000000-0000-0000-0000-000000000000}"/>
          </ac:spMkLst>
        </pc:spChg>
        <pc:picChg chg="del">
          <ac:chgData name="Quang Bùi Mạnh" userId="027d614e3fd3243e" providerId="LiveId" clId="{76DAE58F-B7B5-46F8-9600-0755DBCC1E7C}" dt="2023-12-26T13:08:53.662" v="490" actId="478"/>
          <ac:picMkLst>
            <pc:docMk/>
            <pc:sldMk cId="311452958" sldId="274"/>
            <ac:picMk id="2" creationId="{00000000-0000-0000-0000-000000000000}"/>
          </ac:picMkLst>
        </pc:picChg>
        <pc:picChg chg="del mod">
          <ac:chgData name="Quang Bùi Mạnh" userId="027d614e3fd3243e" providerId="LiveId" clId="{76DAE58F-B7B5-46F8-9600-0755DBCC1E7C}" dt="2023-12-26T13:10:43.127" v="513" actId="478"/>
          <ac:picMkLst>
            <pc:docMk/>
            <pc:sldMk cId="311452958" sldId="274"/>
            <ac:picMk id="7" creationId="{00000000-0000-0000-0000-000000000000}"/>
          </ac:picMkLst>
        </pc:picChg>
        <pc:picChg chg="add mod">
          <ac:chgData name="Quang Bùi Mạnh" userId="027d614e3fd3243e" providerId="LiveId" clId="{76DAE58F-B7B5-46F8-9600-0755DBCC1E7C}" dt="2023-12-26T13:11:11.930" v="526" actId="1076"/>
          <ac:picMkLst>
            <pc:docMk/>
            <pc:sldMk cId="311452958" sldId="274"/>
            <ac:picMk id="11" creationId="{5D622647-F18A-28E8-415E-9B235B8AD85D}"/>
          </ac:picMkLst>
        </pc:picChg>
        <pc:picChg chg="add mod">
          <ac:chgData name="Quang Bùi Mạnh" userId="027d614e3fd3243e" providerId="LiveId" clId="{76DAE58F-B7B5-46F8-9600-0755DBCC1E7C}" dt="2023-12-26T13:11:19.240" v="530" actId="14100"/>
          <ac:picMkLst>
            <pc:docMk/>
            <pc:sldMk cId="311452958" sldId="274"/>
            <ac:picMk id="13" creationId="{E942ADE4-B63C-010E-AC08-6434FCBA4108}"/>
          </ac:picMkLst>
        </pc:picChg>
        <pc:picChg chg="add del mod">
          <ac:chgData name="Quang Bùi Mạnh" userId="027d614e3fd3243e" providerId="LiveId" clId="{76DAE58F-B7B5-46F8-9600-0755DBCC1E7C}" dt="2023-12-26T13:10:53.276" v="516" actId="478"/>
          <ac:picMkLst>
            <pc:docMk/>
            <pc:sldMk cId="311452958" sldId="274"/>
            <ac:picMk id="15" creationId="{CB679569-0301-A0CE-9F58-BB93B9A6C331}"/>
          </ac:picMkLst>
        </pc:picChg>
      </pc:sldChg>
      <pc:sldChg chg="addSp delSp modSp add del mod">
        <pc:chgData name="Quang Bùi Mạnh" userId="027d614e3fd3243e" providerId="LiveId" clId="{76DAE58F-B7B5-46F8-9600-0755DBCC1E7C}" dt="2023-12-26T13:02:23.523" v="400" actId="47"/>
        <pc:sldMkLst>
          <pc:docMk/>
          <pc:sldMk cId="1484154032" sldId="274"/>
        </pc:sldMkLst>
        <pc:spChg chg="mod">
          <ac:chgData name="Quang Bùi Mạnh" userId="027d614e3fd3243e" providerId="LiveId" clId="{76DAE58F-B7B5-46F8-9600-0755DBCC1E7C}" dt="2023-12-26T13:02:04.328" v="398" actId="1076"/>
          <ac:spMkLst>
            <pc:docMk/>
            <pc:sldMk cId="1484154032" sldId="274"/>
            <ac:spMk id="2" creationId="{00000000-0000-0000-0000-000000000000}"/>
          </ac:spMkLst>
        </pc:spChg>
        <pc:spChg chg="del mod">
          <ac:chgData name="Quang Bùi Mạnh" userId="027d614e3fd3243e" providerId="LiveId" clId="{76DAE58F-B7B5-46F8-9600-0755DBCC1E7C}" dt="2023-12-26T12:47:11.241" v="95" actId="478"/>
          <ac:spMkLst>
            <pc:docMk/>
            <pc:sldMk cId="1484154032" sldId="274"/>
            <ac:spMk id="3" creationId="{00000000-0000-0000-0000-000000000000}"/>
          </ac:spMkLst>
        </pc:spChg>
        <pc:spChg chg="add mod">
          <ac:chgData name="Quang Bùi Mạnh" userId="027d614e3fd3243e" providerId="LiveId" clId="{76DAE58F-B7B5-46F8-9600-0755DBCC1E7C}" dt="2023-12-26T13:01:42.437" v="396" actId="1076"/>
          <ac:spMkLst>
            <pc:docMk/>
            <pc:sldMk cId="1484154032" sldId="274"/>
            <ac:spMk id="4" creationId="{1AB151C5-D2DF-F1B7-C159-501AD43DB257}"/>
          </ac:spMkLst>
        </pc:spChg>
        <pc:spChg chg="add mod">
          <ac:chgData name="Quang Bùi Mạnh" userId="027d614e3fd3243e" providerId="LiveId" clId="{76DAE58F-B7B5-46F8-9600-0755DBCC1E7C}" dt="2023-12-26T13:01:47.681" v="397" actId="1076"/>
          <ac:spMkLst>
            <pc:docMk/>
            <pc:sldMk cId="1484154032" sldId="274"/>
            <ac:spMk id="6" creationId="{1C32AD50-C62A-2B66-FF12-0A901FADFA86}"/>
          </ac:spMkLst>
        </pc:spChg>
        <pc:spChg chg="add mod">
          <ac:chgData name="Quang Bùi Mạnh" userId="027d614e3fd3243e" providerId="LiveId" clId="{76DAE58F-B7B5-46F8-9600-0755DBCC1E7C}" dt="2023-12-26T13:00:47.581" v="386" actId="1076"/>
          <ac:spMkLst>
            <pc:docMk/>
            <pc:sldMk cId="1484154032" sldId="274"/>
            <ac:spMk id="9" creationId="{73B2E574-0657-DDED-D455-1D7C2C26AB0B}"/>
          </ac:spMkLst>
        </pc:spChg>
        <pc:spChg chg="add mod">
          <ac:chgData name="Quang Bùi Mạnh" userId="027d614e3fd3243e" providerId="LiveId" clId="{76DAE58F-B7B5-46F8-9600-0755DBCC1E7C}" dt="2023-12-26T13:00:59.852" v="387" actId="1076"/>
          <ac:spMkLst>
            <pc:docMk/>
            <pc:sldMk cId="1484154032" sldId="274"/>
            <ac:spMk id="12" creationId="{8EE53361-A998-4B90-7C54-4A02EF422742}"/>
          </ac:spMkLst>
        </pc:spChg>
        <pc:spChg chg="add mod">
          <ac:chgData name="Quang Bùi Mạnh" userId="027d614e3fd3243e" providerId="LiveId" clId="{76DAE58F-B7B5-46F8-9600-0755DBCC1E7C}" dt="2023-12-26T13:01:03.453" v="389" actId="1076"/>
          <ac:spMkLst>
            <pc:docMk/>
            <pc:sldMk cId="1484154032" sldId="274"/>
            <ac:spMk id="13" creationId="{D1EB49E6-EB99-3568-4668-2E9F54F5C69D}"/>
          </ac:spMkLst>
        </pc:spChg>
        <pc:picChg chg="add mod">
          <ac:chgData name="Quang Bùi Mạnh" userId="027d614e3fd3243e" providerId="LiveId" clId="{76DAE58F-B7B5-46F8-9600-0755DBCC1E7C}" dt="2023-12-26T13:00:45.391" v="385" actId="1076"/>
          <ac:picMkLst>
            <pc:docMk/>
            <pc:sldMk cId="1484154032" sldId="274"/>
            <ac:picMk id="8" creationId="{D7CCAF28-3478-CD6C-DF60-C6B3458836CB}"/>
          </ac:picMkLst>
        </pc:picChg>
        <pc:picChg chg="add mod">
          <ac:chgData name="Quang Bùi Mạnh" userId="027d614e3fd3243e" providerId="LiveId" clId="{76DAE58F-B7B5-46F8-9600-0755DBCC1E7C}" dt="2023-12-26T13:01:01.281" v="388" actId="1076"/>
          <ac:picMkLst>
            <pc:docMk/>
            <pc:sldMk cId="1484154032" sldId="274"/>
            <ac:picMk id="11" creationId="{D5426CAE-9D34-9BCD-7C4C-71A29C1CA02B}"/>
          </ac:picMkLst>
        </pc:picChg>
      </pc:sldChg>
      <pc:sldChg chg="addSp delSp modSp add mod ord">
        <pc:chgData name="Quang Bùi Mạnh" userId="027d614e3fd3243e" providerId="LiveId" clId="{76DAE58F-B7B5-46F8-9600-0755DBCC1E7C}" dt="2023-12-26T13:12:36.596" v="566"/>
        <pc:sldMkLst>
          <pc:docMk/>
          <pc:sldMk cId="3927680634" sldId="275"/>
        </pc:sldMkLst>
        <pc:spChg chg="del">
          <ac:chgData name="Quang Bùi Mạnh" userId="027d614e3fd3243e" providerId="LiveId" clId="{76DAE58F-B7B5-46F8-9600-0755DBCC1E7C}" dt="2023-12-26T13:11:36.637" v="550" actId="478"/>
          <ac:spMkLst>
            <pc:docMk/>
            <pc:sldMk cId="3927680634" sldId="275"/>
            <ac:spMk id="5" creationId="{727C1BDB-ECBC-4EF4-DD39-F7C4A1C9087F}"/>
          </ac:spMkLst>
        </pc:spChg>
        <pc:spChg chg="mod">
          <ac:chgData name="Quang Bùi Mạnh" userId="027d614e3fd3243e" providerId="LiveId" clId="{76DAE58F-B7B5-46F8-9600-0755DBCC1E7C}" dt="2023-12-26T13:11:57.633" v="556" actId="1076"/>
          <ac:spMkLst>
            <pc:docMk/>
            <pc:sldMk cId="3927680634" sldId="275"/>
            <ac:spMk id="9" creationId="{00000000-0000-0000-0000-000000000000}"/>
          </ac:spMkLst>
        </pc:spChg>
        <pc:picChg chg="add mod">
          <ac:chgData name="Quang Bùi Mạnh" userId="027d614e3fd3243e" providerId="LiveId" clId="{76DAE58F-B7B5-46F8-9600-0755DBCC1E7C}" dt="2023-12-26T13:12:03.581" v="559" actId="14100"/>
          <ac:picMkLst>
            <pc:docMk/>
            <pc:sldMk cId="3927680634" sldId="275"/>
            <ac:picMk id="6" creationId="{19D14711-0A32-B76B-F338-332D01DE0347}"/>
          </ac:picMkLst>
        </pc:picChg>
        <pc:picChg chg="del">
          <ac:chgData name="Quang Bùi Mạnh" userId="027d614e3fd3243e" providerId="LiveId" clId="{76DAE58F-B7B5-46F8-9600-0755DBCC1E7C}" dt="2023-12-26T13:11:27.604" v="532" actId="478"/>
          <ac:picMkLst>
            <pc:docMk/>
            <pc:sldMk cId="3927680634" sldId="275"/>
            <ac:picMk id="11" creationId="{5D622647-F18A-28E8-415E-9B235B8AD85D}"/>
          </ac:picMkLst>
        </pc:picChg>
        <pc:picChg chg="del">
          <ac:chgData name="Quang Bùi Mạnh" userId="027d614e3fd3243e" providerId="LiveId" clId="{76DAE58F-B7B5-46F8-9600-0755DBCC1E7C}" dt="2023-12-26T13:11:28.151" v="533" actId="478"/>
          <ac:picMkLst>
            <pc:docMk/>
            <pc:sldMk cId="3927680634" sldId="275"/>
            <ac:picMk id="13" creationId="{E942ADE4-B63C-010E-AC08-6434FCBA4108}"/>
          </ac:picMkLst>
        </pc:picChg>
      </pc:sldChg>
      <pc:sldChg chg="modSp add mod">
        <pc:chgData name="Quang Bùi Mạnh" userId="027d614e3fd3243e" providerId="LiveId" clId="{76DAE58F-B7B5-46F8-9600-0755DBCC1E7C}" dt="2023-12-26T13:13:13.682" v="597" actId="20577"/>
        <pc:sldMkLst>
          <pc:docMk/>
          <pc:sldMk cId="3811263835" sldId="276"/>
        </pc:sldMkLst>
        <pc:spChg chg="mod">
          <ac:chgData name="Quang Bùi Mạnh" userId="027d614e3fd3243e" providerId="LiveId" clId="{76DAE58F-B7B5-46F8-9600-0755DBCC1E7C}" dt="2023-12-26T13:13:13.682" v="597" actId="20577"/>
          <ac:spMkLst>
            <pc:docMk/>
            <pc:sldMk cId="3811263835" sldId="276"/>
            <ac:spMk id="3" creationId="{7B11917C-98FA-D65D-80C0-97BE2DD6B002}"/>
          </ac:spMkLst>
        </pc:spChg>
      </pc:sldChg>
      <pc:sldChg chg="addSp delSp modSp add mod">
        <pc:chgData name="Quang Bùi Mạnh" userId="027d614e3fd3243e" providerId="LiveId" clId="{76DAE58F-B7B5-46F8-9600-0755DBCC1E7C}" dt="2023-12-26T13:20:23.406" v="639" actId="14100"/>
        <pc:sldMkLst>
          <pc:docMk/>
          <pc:sldMk cId="4205140182" sldId="277"/>
        </pc:sldMkLst>
        <pc:spChg chg="mod">
          <ac:chgData name="Quang Bùi Mạnh" userId="027d614e3fd3243e" providerId="LiveId" clId="{76DAE58F-B7B5-46F8-9600-0755DBCC1E7C}" dt="2023-12-26T13:15:04.142" v="614" actId="20577"/>
          <ac:spMkLst>
            <pc:docMk/>
            <pc:sldMk cId="4205140182" sldId="277"/>
            <ac:spMk id="3" creationId="{7B11917C-98FA-D65D-80C0-97BE2DD6B002}"/>
          </ac:spMkLst>
        </pc:spChg>
        <pc:spChg chg="mod">
          <ac:chgData name="Quang Bùi Mạnh" userId="027d614e3fd3243e" providerId="LiveId" clId="{76DAE58F-B7B5-46F8-9600-0755DBCC1E7C}" dt="2023-12-26T13:15:09.082" v="620" actId="20577"/>
          <ac:spMkLst>
            <pc:docMk/>
            <pc:sldMk cId="4205140182" sldId="277"/>
            <ac:spMk id="5" creationId="{727C1BDB-ECBC-4EF4-DD39-F7C4A1C9087F}"/>
          </ac:spMkLst>
        </pc:spChg>
        <pc:spChg chg="mod">
          <ac:chgData name="Quang Bùi Mạnh" userId="027d614e3fd3243e" providerId="LiveId" clId="{76DAE58F-B7B5-46F8-9600-0755DBCC1E7C}" dt="2023-12-26T13:19:26.680" v="628" actId="20577"/>
          <ac:spMkLst>
            <pc:docMk/>
            <pc:sldMk cId="4205140182" sldId="277"/>
            <ac:spMk id="9" creationId="{00000000-0000-0000-0000-000000000000}"/>
          </ac:spMkLst>
        </pc:spChg>
        <pc:picChg chg="add mod">
          <ac:chgData name="Quang Bùi Mạnh" userId="027d614e3fd3243e" providerId="LiveId" clId="{76DAE58F-B7B5-46F8-9600-0755DBCC1E7C}" dt="2023-12-26T13:20:16.469" v="637" actId="14100"/>
          <ac:picMkLst>
            <pc:docMk/>
            <pc:sldMk cId="4205140182" sldId="277"/>
            <ac:picMk id="6" creationId="{BA5D5608-D01D-464B-5B01-28ADFAEFC1AE}"/>
          </ac:picMkLst>
        </pc:picChg>
        <pc:picChg chg="add mod">
          <ac:chgData name="Quang Bùi Mạnh" userId="027d614e3fd3243e" providerId="LiveId" clId="{76DAE58F-B7B5-46F8-9600-0755DBCC1E7C}" dt="2023-12-26T13:20:23.406" v="639" actId="14100"/>
          <ac:picMkLst>
            <pc:docMk/>
            <pc:sldMk cId="4205140182" sldId="277"/>
            <ac:picMk id="8" creationId="{8207FCD6-1733-E5F7-5F9B-6EFB96EFBF21}"/>
          </ac:picMkLst>
        </pc:picChg>
        <pc:picChg chg="del">
          <ac:chgData name="Quang Bùi Mạnh" userId="027d614e3fd3243e" providerId="LiveId" clId="{76DAE58F-B7B5-46F8-9600-0755DBCC1E7C}" dt="2023-12-26T13:15:11.923" v="621" actId="478"/>
          <ac:picMkLst>
            <pc:docMk/>
            <pc:sldMk cId="4205140182" sldId="277"/>
            <ac:picMk id="11" creationId="{5D622647-F18A-28E8-415E-9B235B8AD85D}"/>
          </ac:picMkLst>
        </pc:picChg>
        <pc:picChg chg="del">
          <ac:chgData name="Quang Bùi Mạnh" userId="027d614e3fd3243e" providerId="LiveId" clId="{76DAE58F-B7B5-46F8-9600-0755DBCC1E7C}" dt="2023-12-26T13:15:12.496" v="622" actId="478"/>
          <ac:picMkLst>
            <pc:docMk/>
            <pc:sldMk cId="4205140182" sldId="277"/>
            <ac:picMk id="13" creationId="{E942ADE4-B63C-010E-AC08-6434FCBA4108}"/>
          </ac:picMkLst>
        </pc:picChg>
      </pc:sldChg>
      <pc:sldChg chg="addSp delSp modSp add mod ord">
        <pc:chgData name="Quang Bùi Mạnh" userId="027d614e3fd3243e" providerId="LiveId" clId="{76DAE58F-B7B5-46F8-9600-0755DBCC1E7C}" dt="2023-12-26T13:22:23.041" v="694"/>
        <pc:sldMkLst>
          <pc:docMk/>
          <pc:sldMk cId="3038093874" sldId="278"/>
        </pc:sldMkLst>
        <pc:spChg chg="mod">
          <ac:chgData name="Quang Bùi Mạnh" userId="027d614e3fd3243e" providerId="LiveId" clId="{76DAE58F-B7B5-46F8-9600-0755DBCC1E7C}" dt="2023-12-26T13:20:39.804" v="641"/>
          <ac:spMkLst>
            <pc:docMk/>
            <pc:sldMk cId="3038093874" sldId="278"/>
            <ac:spMk id="3" creationId="{7B11917C-98FA-D65D-80C0-97BE2DD6B002}"/>
          </ac:spMkLst>
        </pc:spChg>
        <pc:picChg chg="add mod">
          <ac:chgData name="Quang Bùi Mạnh" userId="027d614e3fd3243e" providerId="LiveId" clId="{76DAE58F-B7B5-46F8-9600-0755DBCC1E7C}" dt="2023-12-26T13:21:18.081" v="648" actId="1076"/>
          <ac:picMkLst>
            <pc:docMk/>
            <pc:sldMk cId="3038093874" sldId="278"/>
            <ac:picMk id="5" creationId="{5F931D14-173A-511D-7DE0-E32BC55CA377}"/>
          </ac:picMkLst>
        </pc:picChg>
        <pc:picChg chg="del">
          <ac:chgData name="Quang Bùi Mạnh" userId="027d614e3fd3243e" providerId="LiveId" clId="{76DAE58F-B7B5-46F8-9600-0755DBCC1E7C}" dt="2023-12-26T13:20:41.007" v="642" actId="478"/>
          <ac:picMkLst>
            <pc:docMk/>
            <pc:sldMk cId="3038093874" sldId="278"/>
            <ac:picMk id="6" creationId="{19D14711-0A32-B76B-F338-332D01DE0347}"/>
          </ac:picMkLst>
        </pc:picChg>
      </pc:sldChg>
      <pc:sldChg chg="addSp delSp modSp add mod">
        <pc:chgData name="Quang Bùi Mạnh" userId="027d614e3fd3243e" providerId="LiveId" clId="{76DAE58F-B7B5-46F8-9600-0755DBCC1E7C}" dt="2023-12-26T13:25:18.387" v="783" actId="1076"/>
        <pc:sldMkLst>
          <pc:docMk/>
          <pc:sldMk cId="2895319854" sldId="279"/>
        </pc:sldMkLst>
        <pc:spChg chg="mod">
          <ac:chgData name="Quang Bùi Mạnh" userId="027d614e3fd3243e" providerId="LiveId" clId="{76DAE58F-B7B5-46F8-9600-0755DBCC1E7C}" dt="2023-12-26T13:22:08.002" v="684" actId="20577"/>
          <ac:spMkLst>
            <pc:docMk/>
            <pc:sldMk cId="2895319854" sldId="279"/>
            <ac:spMk id="3" creationId="{7B11917C-98FA-D65D-80C0-97BE2DD6B002}"/>
          </ac:spMkLst>
        </pc:spChg>
        <pc:spChg chg="del">
          <ac:chgData name="Quang Bùi Mạnh" userId="027d614e3fd3243e" providerId="LiveId" clId="{76DAE58F-B7B5-46F8-9600-0755DBCC1E7C}" dt="2023-12-26T13:22:09.569" v="685" actId="478"/>
          <ac:spMkLst>
            <pc:docMk/>
            <pc:sldMk cId="2895319854" sldId="279"/>
            <ac:spMk id="5" creationId="{727C1BDB-ECBC-4EF4-DD39-F7C4A1C9087F}"/>
          </ac:spMkLst>
        </pc:spChg>
        <pc:spChg chg="add mod">
          <ac:chgData name="Quang Bùi Mạnh" userId="027d614e3fd3243e" providerId="LiveId" clId="{76DAE58F-B7B5-46F8-9600-0755DBCC1E7C}" dt="2023-12-26T13:23:44.349" v="751" actId="1076"/>
          <ac:spMkLst>
            <pc:docMk/>
            <pc:sldMk cId="2895319854" sldId="279"/>
            <ac:spMk id="7" creationId="{670FC373-594A-CAC6-36E6-307C85505EBF}"/>
          </ac:spMkLst>
        </pc:spChg>
        <pc:spChg chg="del">
          <ac:chgData name="Quang Bùi Mạnh" userId="027d614e3fd3243e" providerId="LiveId" clId="{76DAE58F-B7B5-46F8-9600-0755DBCC1E7C}" dt="2023-12-26T13:22:13.276" v="688" actId="478"/>
          <ac:spMkLst>
            <pc:docMk/>
            <pc:sldMk cId="2895319854" sldId="279"/>
            <ac:spMk id="8" creationId="{00000000-0000-0000-0000-000000000000}"/>
          </ac:spMkLst>
        </pc:spChg>
        <pc:spChg chg="del">
          <ac:chgData name="Quang Bùi Mạnh" userId="027d614e3fd3243e" providerId="LiveId" clId="{76DAE58F-B7B5-46F8-9600-0755DBCC1E7C}" dt="2023-12-26T13:22:16.289" v="690" actId="478"/>
          <ac:spMkLst>
            <pc:docMk/>
            <pc:sldMk cId="2895319854" sldId="279"/>
            <ac:spMk id="9" creationId="{00000000-0000-0000-0000-000000000000}"/>
          </ac:spMkLst>
        </pc:spChg>
        <pc:spChg chg="del">
          <ac:chgData name="Quang Bùi Mạnh" userId="027d614e3fd3243e" providerId="LiveId" clId="{76DAE58F-B7B5-46F8-9600-0755DBCC1E7C}" dt="2023-12-26T13:22:14.784" v="689" actId="478"/>
          <ac:spMkLst>
            <pc:docMk/>
            <pc:sldMk cId="2895319854" sldId="279"/>
            <ac:spMk id="10" creationId="{00000000-0000-0000-0000-000000000000}"/>
          </ac:spMkLst>
        </pc:spChg>
        <pc:spChg chg="add mod">
          <ac:chgData name="Quang Bùi Mạnh" userId="027d614e3fd3243e" providerId="LiveId" clId="{76DAE58F-B7B5-46F8-9600-0755DBCC1E7C}" dt="2023-12-26T13:24:34.558" v="760" actId="1076"/>
          <ac:spMkLst>
            <pc:docMk/>
            <pc:sldMk cId="2895319854" sldId="279"/>
            <ac:spMk id="12" creationId="{5E551BFD-90E8-3060-A0EB-C60BECD22725}"/>
          </ac:spMkLst>
        </pc:spChg>
        <pc:spChg chg="add mod">
          <ac:chgData name="Quang Bùi Mạnh" userId="027d614e3fd3243e" providerId="LiveId" clId="{76DAE58F-B7B5-46F8-9600-0755DBCC1E7C}" dt="2023-12-26T13:25:18.387" v="783" actId="1076"/>
          <ac:spMkLst>
            <pc:docMk/>
            <pc:sldMk cId="2895319854" sldId="279"/>
            <ac:spMk id="16" creationId="{79A6F893-9A48-8AC4-CAD0-148337B48C55}"/>
          </ac:spMkLst>
        </pc:spChg>
        <pc:picChg chg="add mod">
          <ac:chgData name="Quang Bùi Mạnh" userId="027d614e3fd3243e" providerId="LiveId" clId="{76DAE58F-B7B5-46F8-9600-0755DBCC1E7C}" dt="2023-12-26T13:23:22.743" v="699" actId="14100"/>
          <ac:picMkLst>
            <pc:docMk/>
            <pc:sldMk cId="2895319854" sldId="279"/>
            <ac:picMk id="6" creationId="{F2D0A072-71FA-EEFF-CCBA-F162558799BB}"/>
          </ac:picMkLst>
        </pc:picChg>
        <pc:picChg chg="del">
          <ac:chgData name="Quang Bùi Mạnh" userId="027d614e3fd3243e" providerId="LiveId" clId="{76DAE58F-B7B5-46F8-9600-0755DBCC1E7C}" dt="2023-12-26T13:22:12.705" v="687" actId="478"/>
          <ac:picMkLst>
            <pc:docMk/>
            <pc:sldMk cId="2895319854" sldId="279"/>
            <ac:picMk id="11" creationId="{F521BC49-FAE3-0C7D-252D-CDC963E941BD}"/>
          </ac:picMkLst>
        </pc:picChg>
        <pc:picChg chg="del">
          <ac:chgData name="Quang Bùi Mạnh" userId="027d614e3fd3243e" providerId="LiveId" clId="{76DAE58F-B7B5-46F8-9600-0755DBCC1E7C}" dt="2023-12-26T13:22:10.985" v="686" actId="478"/>
          <ac:picMkLst>
            <pc:docMk/>
            <pc:sldMk cId="2895319854" sldId="279"/>
            <ac:picMk id="13" creationId="{D512D5FB-7018-26DA-42BC-5876669483F7}"/>
          </ac:picMkLst>
        </pc:picChg>
        <pc:picChg chg="add mod">
          <ac:chgData name="Quang Bùi Mạnh" userId="027d614e3fd3243e" providerId="LiveId" clId="{76DAE58F-B7B5-46F8-9600-0755DBCC1E7C}" dt="2023-12-26T13:24:30.003" v="759" actId="14100"/>
          <ac:picMkLst>
            <pc:docMk/>
            <pc:sldMk cId="2895319854" sldId="279"/>
            <ac:picMk id="15" creationId="{1F9D19F6-9F94-4111-CC76-4F2E9B92114E}"/>
          </ac:picMkLst>
        </pc:picChg>
      </pc:sldChg>
      <pc:sldChg chg="addSp delSp modSp add mod">
        <pc:chgData name="Quang Bùi Mạnh" userId="027d614e3fd3243e" providerId="LiveId" clId="{76DAE58F-B7B5-46F8-9600-0755DBCC1E7C}" dt="2023-12-26T13:26:56.374" v="871" actId="1076"/>
        <pc:sldMkLst>
          <pc:docMk/>
          <pc:sldMk cId="470895632" sldId="280"/>
        </pc:sldMkLst>
        <pc:spChg chg="mod">
          <ac:chgData name="Quang Bùi Mạnh" userId="027d614e3fd3243e" providerId="LiveId" clId="{76DAE58F-B7B5-46F8-9600-0755DBCC1E7C}" dt="2023-12-26T13:25:48.968" v="862" actId="20577"/>
          <ac:spMkLst>
            <pc:docMk/>
            <pc:sldMk cId="470895632" sldId="280"/>
            <ac:spMk id="3" creationId="{7B11917C-98FA-D65D-80C0-97BE2DD6B002}"/>
          </ac:spMkLst>
        </pc:spChg>
        <pc:spChg chg="del">
          <ac:chgData name="Quang Bùi Mạnh" userId="027d614e3fd3243e" providerId="LiveId" clId="{76DAE58F-B7B5-46F8-9600-0755DBCC1E7C}" dt="2023-12-26T13:25:53.818" v="863" actId="478"/>
          <ac:spMkLst>
            <pc:docMk/>
            <pc:sldMk cId="470895632" sldId="280"/>
            <ac:spMk id="7" creationId="{670FC373-594A-CAC6-36E6-307C85505EBF}"/>
          </ac:spMkLst>
        </pc:spChg>
        <pc:spChg chg="del">
          <ac:chgData name="Quang Bùi Mạnh" userId="027d614e3fd3243e" providerId="LiveId" clId="{76DAE58F-B7B5-46F8-9600-0755DBCC1E7C}" dt="2023-12-26T13:26:05.751" v="866" actId="478"/>
          <ac:spMkLst>
            <pc:docMk/>
            <pc:sldMk cId="470895632" sldId="280"/>
            <ac:spMk id="12" creationId="{5E551BFD-90E8-3060-A0EB-C60BECD22725}"/>
          </ac:spMkLst>
        </pc:spChg>
        <pc:spChg chg="del mod">
          <ac:chgData name="Quang Bùi Mạnh" userId="027d614e3fd3243e" providerId="LiveId" clId="{76DAE58F-B7B5-46F8-9600-0755DBCC1E7C}" dt="2023-12-26T13:26:06.987" v="868" actId="478"/>
          <ac:spMkLst>
            <pc:docMk/>
            <pc:sldMk cId="470895632" sldId="280"/>
            <ac:spMk id="16" creationId="{79A6F893-9A48-8AC4-CAD0-148337B48C55}"/>
          </ac:spMkLst>
        </pc:spChg>
        <pc:picChg chg="add mod">
          <ac:chgData name="Quang Bùi Mạnh" userId="027d614e3fd3243e" providerId="LiveId" clId="{76DAE58F-B7B5-46F8-9600-0755DBCC1E7C}" dt="2023-12-26T13:26:56.374" v="871" actId="1076"/>
          <ac:picMkLst>
            <pc:docMk/>
            <pc:sldMk cId="470895632" sldId="280"/>
            <ac:picMk id="5" creationId="{135E1D46-066D-24E4-2BF0-803998925B52}"/>
          </ac:picMkLst>
        </pc:picChg>
        <pc:picChg chg="del">
          <ac:chgData name="Quang Bùi Mạnh" userId="027d614e3fd3243e" providerId="LiveId" clId="{76DAE58F-B7B5-46F8-9600-0755DBCC1E7C}" dt="2023-12-26T13:25:54.456" v="864" actId="478"/>
          <ac:picMkLst>
            <pc:docMk/>
            <pc:sldMk cId="470895632" sldId="280"/>
            <ac:picMk id="6" creationId="{F2D0A072-71FA-EEFF-CCBA-F162558799BB}"/>
          </ac:picMkLst>
        </pc:picChg>
        <pc:picChg chg="del">
          <ac:chgData name="Quang Bùi Mạnh" userId="027d614e3fd3243e" providerId="LiveId" clId="{76DAE58F-B7B5-46F8-9600-0755DBCC1E7C}" dt="2023-12-26T13:25:54.907" v="865" actId="478"/>
          <ac:picMkLst>
            <pc:docMk/>
            <pc:sldMk cId="470895632" sldId="280"/>
            <ac:picMk id="15" creationId="{1F9D19F6-9F94-4111-CC76-4F2E9B92114E}"/>
          </ac:picMkLst>
        </pc:picChg>
      </pc:sldChg>
      <pc:sldChg chg="addSp delSp modSp add mod">
        <pc:chgData name="Quang Bùi Mạnh" userId="027d614e3fd3243e" providerId="LiveId" clId="{76DAE58F-B7B5-46F8-9600-0755DBCC1E7C}" dt="2023-12-26T13:29:02.278" v="961" actId="1076"/>
        <pc:sldMkLst>
          <pc:docMk/>
          <pc:sldMk cId="4135000064" sldId="281"/>
        </pc:sldMkLst>
        <pc:spChg chg="add mod">
          <ac:chgData name="Quang Bùi Mạnh" userId="027d614e3fd3243e" providerId="LiveId" clId="{76DAE58F-B7B5-46F8-9600-0755DBCC1E7C}" dt="2023-12-26T13:28:35.670" v="929" actId="1076"/>
          <ac:spMkLst>
            <pc:docMk/>
            <pc:sldMk cId="4135000064" sldId="281"/>
            <ac:spMk id="7" creationId="{41980648-986E-581B-6716-C53DBF3D5F21}"/>
          </ac:spMkLst>
        </pc:spChg>
        <pc:spChg chg="add mod">
          <ac:chgData name="Quang Bùi Mạnh" userId="027d614e3fd3243e" providerId="LiveId" clId="{76DAE58F-B7B5-46F8-9600-0755DBCC1E7C}" dt="2023-12-26T13:29:02.278" v="961" actId="1076"/>
          <ac:spMkLst>
            <pc:docMk/>
            <pc:sldMk cId="4135000064" sldId="281"/>
            <ac:spMk id="10" creationId="{5524DA2D-1CB3-5C09-B177-DC260B39911B}"/>
          </ac:spMkLst>
        </pc:spChg>
        <pc:picChg chg="del">
          <ac:chgData name="Quang Bùi Mạnh" userId="027d614e3fd3243e" providerId="LiveId" clId="{76DAE58F-B7B5-46F8-9600-0755DBCC1E7C}" dt="2023-12-26T13:27:08.750" v="873" actId="478"/>
          <ac:picMkLst>
            <pc:docMk/>
            <pc:sldMk cId="4135000064" sldId="281"/>
            <ac:picMk id="5" creationId="{135E1D46-066D-24E4-2BF0-803998925B52}"/>
          </ac:picMkLst>
        </pc:picChg>
        <pc:picChg chg="add mod">
          <ac:chgData name="Quang Bùi Mạnh" userId="027d614e3fd3243e" providerId="LiveId" clId="{76DAE58F-B7B5-46F8-9600-0755DBCC1E7C}" dt="2023-12-26T13:28:32.639" v="928" actId="1076"/>
          <ac:picMkLst>
            <pc:docMk/>
            <pc:sldMk cId="4135000064" sldId="281"/>
            <ac:picMk id="6" creationId="{96A3BBEA-4BE5-EE93-E6D0-18834EE514CE}"/>
          </ac:picMkLst>
        </pc:picChg>
        <pc:picChg chg="add mod">
          <ac:chgData name="Quang Bùi Mạnh" userId="027d614e3fd3243e" providerId="LiveId" clId="{76DAE58F-B7B5-46F8-9600-0755DBCC1E7C}" dt="2023-12-26T13:29:00.214" v="960" actId="1076"/>
          <ac:picMkLst>
            <pc:docMk/>
            <pc:sldMk cId="4135000064" sldId="281"/>
            <ac:picMk id="9" creationId="{FA2EB713-7D74-621D-8A0A-148810134C47}"/>
          </ac:picMkLst>
        </pc:picChg>
      </pc:sldChg>
      <pc:sldChg chg="addSp delSp modSp add mod">
        <pc:chgData name="Quang Bùi Mạnh" userId="027d614e3fd3243e" providerId="LiveId" clId="{76DAE58F-B7B5-46F8-9600-0755DBCC1E7C}" dt="2023-12-26T13:30:26.595" v="991" actId="1076"/>
        <pc:sldMkLst>
          <pc:docMk/>
          <pc:sldMk cId="1888246100" sldId="282"/>
        </pc:sldMkLst>
        <pc:spChg chg="del">
          <ac:chgData name="Quang Bùi Mạnh" userId="027d614e3fd3243e" providerId="LiveId" clId="{76DAE58F-B7B5-46F8-9600-0755DBCC1E7C}" dt="2023-12-26T13:29:11.904" v="966" actId="478"/>
          <ac:spMkLst>
            <pc:docMk/>
            <pc:sldMk cId="1888246100" sldId="282"/>
            <ac:spMk id="7" creationId="{41980648-986E-581B-6716-C53DBF3D5F21}"/>
          </ac:spMkLst>
        </pc:spChg>
        <pc:spChg chg="del">
          <ac:chgData name="Quang Bùi Mạnh" userId="027d614e3fd3243e" providerId="LiveId" clId="{76DAE58F-B7B5-46F8-9600-0755DBCC1E7C}" dt="2023-12-26T13:29:11.005" v="965" actId="478"/>
          <ac:spMkLst>
            <pc:docMk/>
            <pc:sldMk cId="1888246100" sldId="282"/>
            <ac:spMk id="10" creationId="{5524DA2D-1CB3-5C09-B177-DC260B39911B}"/>
          </ac:spMkLst>
        </pc:spChg>
        <pc:spChg chg="add mod">
          <ac:chgData name="Quang Bùi Mạnh" userId="027d614e3fd3243e" providerId="LiveId" clId="{76DAE58F-B7B5-46F8-9600-0755DBCC1E7C}" dt="2023-12-26T13:30:26.595" v="991" actId="1076"/>
          <ac:spMkLst>
            <pc:docMk/>
            <pc:sldMk cId="1888246100" sldId="282"/>
            <ac:spMk id="12" creationId="{8FE44F00-EB0A-34C3-61BE-EB26116905B9}"/>
          </ac:spMkLst>
        </pc:spChg>
        <pc:picChg chg="add mod">
          <ac:chgData name="Quang Bùi Mạnh" userId="027d614e3fd3243e" providerId="LiveId" clId="{76DAE58F-B7B5-46F8-9600-0755DBCC1E7C}" dt="2023-12-26T13:30:12.041" v="974" actId="1076"/>
          <ac:picMkLst>
            <pc:docMk/>
            <pc:sldMk cId="1888246100" sldId="282"/>
            <ac:picMk id="5" creationId="{58A9082A-56E5-D2BC-4E64-4578BEA3E8AF}"/>
          </ac:picMkLst>
        </pc:picChg>
        <pc:picChg chg="del">
          <ac:chgData name="Quang Bùi Mạnh" userId="027d614e3fd3243e" providerId="LiveId" clId="{76DAE58F-B7B5-46F8-9600-0755DBCC1E7C}" dt="2023-12-26T13:29:09.241" v="963" actId="478"/>
          <ac:picMkLst>
            <pc:docMk/>
            <pc:sldMk cId="1888246100" sldId="282"/>
            <ac:picMk id="6" creationId="{96A3BBEA-4BE5-EE93-E6D0-18834EE514CE}"/>
          </ac:picMkLst>
        </pc:picChg>
        <pc:picChg chg="del">
          <ac:chgData name="Quang Bùi Mạnh" userId="027d614e3fd3243e" providerId="LiveId" clId="{76DAE58F-B7B5-46F8-9600-0755DBCC1E7C}" dt="2023-12-26T13:29:09.817" v="964" actId="478"/>
          <ac:picMkLst>
            <pc:docMk/>
            <pc:sldMk cId="1888246100" sldId="282"/>
            <ac:picMk id="9" creationId="{FA2EB713-7D74-621D-8A0A-148810134C47}"/>
          </ac:picMkLst>
        </pc:picChg>
        <pc:picChg chg="add mod">
          <ac:chgData name="Quang Bùi Mạnh" userId="027d614e3fd3243e" providerId="LiveId" clId="{76DAE58F-B7B5-46F8-9600-0755DBCC1E7C}" dt="2023-12-26T13:30:10.288" v="973" actId="1076"/>
          <ac:picMkLst>
            <pc:docMk/>
            <pc:sldMk cId="1888246100" sldId="282"/>
            <ac:picMk id="11" creationId="{772739C8-0858-A9E1-62F6-49014FE51AA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7F31E-2F18-5F51-47E2-FFBF26B7E0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A1EDF4-0551-B59E-FBAA-58A18C45C0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D2A171-2F57-229D-7E67-2201CCA84254}"/>
              </a:ext>
            </a:extLst>
          </p:cNvPr>
          <p:cNvSpPr>
            <a:spLocks noGrp="1"/>
          </p:cNvSpPr>
          <p:nvPr>
            <p:ph type="dt" sz="half" idx="10"/>
          </p:nvPr>
        </p:nvSpPr>
        <p:spPr/>
        <p:txBody>
          <a:bodyPr/>
          <a:lstStyle/>
          <a:p>
            <a:fld id="{72A0DC48-AC28-4FB9-966E-12CEECA90B79}" type="datetimeFigureOut">
              <a:rPr lang="en-US" smtClean="0"/>
              <a:t>12/26/2023</a:t>
            </a:fld>
            <a:endParaRPr lang="en-US"/>
          </a:p>
        </p:txBody>
      </p:sp>
      <p:sp>
        <p:nvSpPr>
          <p:cNvPr id="5" name="Footer Placeholder 4">
            <a:extLst>
              <a:ext uri="{FF2B5EF4-FFF2-40B4-BE49-F238E27FC236}">
                <a16:creationId xmlns:a16="http://schemas.microsoft.com/office/drawing/2014/main" id="{92E63821-BB61-6CD1-12AA-21F42691F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C872A-C812-965E-C8B7-3E6164C53BB2}"/>
              </a:ext>
            </a:extLst>
          </p:cNvPr>
          <p:cNvSpPr>
            <a:spLocks noGrp="1"/>
          </p:cNvSpPr>
          <p:nvPr>
            <p:ph type="sldNum" sz="quarter" idx="12"/>
          </p:nvPr>
        </p:nvSpPr>
        <p:spPr/>
        <p:txBody>
          <a:bodyPr/>
          <a:lstStyle/>
          <a:p>
            <a:fld id="{AB7F56CB-FD96-453F-979E-5881E48F6641}" type="slidenum">
              <a:rPr lang="en-US" smtClean="0"/>
              <a:t>‹#›</a:t>
            </a:fld>
            <a:endParaRPr lang="en-US"/>
          </a:p>
        </p:txBody>
      </p:sp>
    </p:spTree>
    <p:extLst>
      <p:ext uri="{BB962C8B-B14F-4D97-AF65-F5344CB8AC3E}">
        <p14:creationId xmlns:p14="http://schemas.microsoft.com/office/powerpoint/2010/main" val="2653186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2F7A5-BE5F-B556-A804-79BED76CAD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7989ED-CE5B-A616-B3EF-9605790DBB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E8EEFC-4BC6-F872-AFC9-63A3D421CAD1}"/>
              </a:ext>
            </a:extLst>
          </p:cNvPr>
          <p:cNvSpPr>
            <a:spLocks noGrp="1"/>
          </p:cNvSpPr>
          <p:nvPr>
            <p:ph type="dt" sz="half" idx="10"/>
          </p:nvPr>
        </p:nvSpPr>
        <p:spPr/>
        <p:txBody>
          <a:bodyPr/>
          <a:lstStyle/>
          <a:p>
            <a:fld id="{72A0DC48-AC28-4FB9-966E-12CEECA90B79}" type="datetimeFigureOut">
              <a:rPr lang="en-US" smtClean="0"/>
              <a:t>12/26/2023</a:t>
            </a:fld>
            <a:endParaRPr lang="en-US"/>
          </a:p>
        </p:txBody>
      </p:sp>
      <p:sp>
        <p:nvSpPr>
          <p:cNvPr id="5" name="Footer Placeholder 4">
            <a:extLst>
              <a:ext uri="{FF2B5EF4-FFF2-40B4-BE49-F238E27FC236}">
                <a16:creationId xmlns:a16="http://schemas.microsoft.com/office/drawing/2014/main" id="{9F03E6CB-DC25-8B74-501F-238A5BCF16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6247B-3475-4674-6393-3C132728F438}"/>
              </a:ext>
            </a:extLst>
          </p:cNvPr>
          <p:cNvSpPr>
            <a:spLocks noGrp="1"/>
          </p:cNvSpPr>
          <p:nvPr>
            <p:ph type="sldNum" sz="quarter" idx="12"/>
          </p:nvPr>
        </p:nvSpPr>
        <p:spPr/>
        <p:txBody>
          <a:bodyPr/>
          <a:lstStyle/>
          <a:p>
            <a:fld id="{AB7F56CB-FD96-453F-979E-5881E48F6641}" type="slidenum">
              <a:rPr lang="en-US" smtClean="0"/>
              <a:t>‹#›</a:t>
            </a:fld>
            <a:endParaRPr lang="en-US"/>
          </a:p>
        </p:txBody>
      </p:sp>
    </p:spTree>
    <p:extLst>
      <p:ext uri="{BB962C8B-B14F-4D97-AF65-F5344CB8AC3E}">
        <p14:creationId xmlns:p14="http://schemas.microsoft.com/office/powerpoint/2010/main" val="3087554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C490A9-B34B-7D0E-F8CB-3D1649C40E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62C919-97C9-2D10-78E8-5E74E876CC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150A4-477B-BFD8-DC17-D78D38496A6E}"/>
              </a:ext>
            </a:extLst>
          </p:cNvPr>
          <p:cNvSpPr>
            <a:spLocks noGrp="1"/>
          </p:cNvSpPr>
          <p:nvPr>
            <p:ph type="dt" sz="half" idx="10"/>
          </p:nvPr>
        </p:nvSpPr>
        <p:spPr/>
        <p:txBody>
          <a:bodyPr/>
          <a:lstStyle/>
          <a:p>
            <a:fld id="{72A0DC48-AC28-4FB9-966E-12CEECA90B79}" type="datetimeFigureOut">
              <a:rPr lang="en-US" smtClean="0"/>
              <a:t>12/26/2023</a:t>
            </a:fld>
            <a:endParaRPr lang="en-US"/>
          </a:p>
        </p:txBody>
      </p:sp>
      <p:sp>
        <p:nvSpPr>
          <p:cNvPr id="5" name="Footer Placeholder 4">
            <a:extLst>
              <a:ext uri="{FF2B5EF4-FFF2-40B4-BE49-F238E27FC236}">
                <a16:creationId xmlns:a16="http://schemas.microsoft.com/office/drawing/2014/main" id="{9CBE3900-264A-605E-FB5D-0267F93005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46B9E3-1994-6F97-A4D8-A9D40A82B5B1}"/>
              </a:ext>
            </a:extLst>
          </p:cNvPr>
          <p:cNvSpPr>
            <a:spLocks noGrp="1"/>
          </p:cNvSpPr>
          <p:nvPr>
            <p:ph type="sldNum" sz="quarter" idx="12"/>
          </p:nvPr>
        </p:nvSpPr>
        <p:spPr/>
        <p:txBody>
          <a:bodyPr/>
          <a:lstStyle/>
          <a:p>
            <a:fld id="{AB7F56CB-FD96-453F-979E-5881E48F6641}" type="slidenum">
              <a:rPr lang="en-US" smtClean="0"/>
              <a:t>‹#›</a:t>
            </a:fld>
            <a:endParaRPr lang="en-US"/>
          </a:p>
        </p:txBody>
      </p:sp>
    </p:spTree>
    <p:extLst>
      <p:ext uri="{BB962C8B-B14F-4D97-AF65-F5344CB8AC3E}">
        <p14:creationId xmlns:p14="http://schemas.microsoft.com/office/powerpoint/2010/main" val="237767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9072-E21D-359D-6D9D-0440C04FC5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9AF68B-3BB0-7832-9170-6B16248DA9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85BFE-6784-4BE6-5D8E-8E3259D38266}"/>
              </a:ext>
            </a:extLst>
          </p:cNvPr>
          <p:cNvSpPr>
            <a:spLocks noGrp="1"/>
          </p:cNvSpPr>
          <p:nvPr>
            <p:ph type="dt" sz="half" idx="10"/>
          </p:nvPr>
        </p:nvSpPr>
        <p:spPr/>
        <p:txBody>
          <a:bodyPr/>
          <a:lstStyle/>
          <a:p>
            <a:fld id="{72A0DC48-AC28-4FB9-966E-12CEECA90B79}" type="datetimeFigureOut">
              <a:rPr lang="en-US" smtClean="0"/>
              <a:t>12/26/2023</a:t>
            </a:fld>
            <a:endParaRPr lang="en-US"/>
          </a:p>
        </p:txBody>
      </p:sp>
      <p:sp>
        <p:nvSpPr>
          <p:cNvPr id="5" name="Footer Placeholder 4">
            <a:extLst>
              <a:ext uri="{FF2B5EF4-FFF2-40B4-BE49-F238E27FC236}">
                <a16:creationId xmlns:a16="http://schemas.microsoft.com/office/drawing/2014/main" id="{68DB9A92-53E1-00BF-054D-44562127D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9B95A-4F2B-5530-FBA7-526C90E5ABCC}"/>
              </a:ext>
            </a:extLst>
          </p:cNvPr>
          <p:cNvSpPr>
            <a:spLocks noGrp="1"/>
          </p:cNvSpPr>
          <p:nvPr>
            <p:ph type="sldNum" sz="quarter" idx="12"/>
          </p:nvPr>
        </p:nvSpPr>
        <p:spPr/>
        <p:txBody>
          <a:bodyPr/>
          <a:lstStyle/>
          <a:p>
            <a:fld id="{AB7F56CB-FD96-453F-979E-5881E48F6641}" type="slidenum">
              <a:rPr lang="en-US" smtClean="0"/>
              <a:t>‹#›</a:t>
            </a:fld>
            <a:endParaRPr lang="en-US"/>
          </a:p>
        </p:txBody>
      </p:sp>
    </p:spTree>
    <p:extLst>
      <p:ext uri="{BB962C8B-B14F-4D97-AF65-F5344CB8AC3E}">
        <p14:creationId xmlns:p14="http://schemas.microsoft.com/office/powerpoint/2010/main" val="4039135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F77B-0945-2233-317E-35D861AC00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13742F-4C78-44E8-7475-6C2BA64492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0A4B46-C2B9-65B0-B548-C18576A48FF9}"/>
              </a:ext>
            </a:extLst>
          </p:cNvPr>
          <p:cNvSpPr>
            <a:spLocks noGrp="1"/>
          </p:cNvSpPr>
          <p:nvPr>
            <p:ph type="dt" sz="half" idx="10"/>
          </p:nvPr>
        </p:nvSpPr>
        <p:spPr/>
        <p:txBody>
          <a:bodyPr/>
          <a:lstStyle/>
          <a:p>
            <a:fld id="{72A0DC48-AC28-4FB9-966E-12CEECA90B79}" type="datetimeFigureOut">
              <a:rPr lang="en-US" smtClean="0"/>
              <a:t>12/26/2023</a:t>
            </a:fld>
            <a:endParaRPr lang="en-US"/>
          </a:p>
        </p:txBody>
      </p:sp>
      <p:sp>
        <p:nvSpPr>
          <p:cNvPr id="5" name="Footer Placeholder 4">
            <a:extLst>
              <a:ext uri="{FF2B5EF4-FFF2-40B4-BE49-F238E27FC236}">
                <a16:creationId xmlns:a16="http://schemas.microsoft.com/office/drawing/2014/main" id="{CD1C5168-479C-0E2D-57D7-A724DA546E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C0E9F2-875B-083C-E769-9D2F89FCD0FD}"/>
              </a:ext>
            </a:extLst>
          </p:cNvPr>
          <p:cNvSpPr>
            <a:spLocks noGrp="1"/>
          </p:cNvSpPr>
          <p:nvPr>
            <p:ph type="sldNum" sz="quarter" idx="12"/>
          </p:nvPr>
        </p:nvSpPr>
        <p:spPr/>
        <p:txBody>
          <a:bodyPr/>
          <a:lstStyle/>
          <a:p>
            <a:fld id="{AB7F56CB-FD96-453F-979E-5881E48F6641}" type="slidenum">
              <a:rPr lang="en-US" smtClean="0"/>
              <a:t>‹#›</a:t>
            </a:fld>
            <a:endParaRPr lang="en-US"/>
          </a:p>
        </p:txBody>
      </p:sp>
    </p:spTree>
    <p:extLst>
      <p:ext uri="{BB962C8B-B14F-4D97-AF65-F5344CB8AC3E}">
        <p14:creationId xmlns:p14="http://schemas.microsoft.com/office/powerpoint/2010/main" val="2056128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3BF45-EC7D-DD08-C84D-5B18CA474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5C826C-3A77-B84B-65FF-864935FC16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CA9949-E88C-EE07-43AD-5B8789ACFC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F2560A-B9E8-B7FE-8442-BF3A9E315123}"/>
              </a:ext>
            </a:extLst>
          </p:cNvPr>
          <p:cNvSpPr>
            <a:spLocks noGrp="1"/>
          </p:cNvSpPr>
          <p:nvPr>
            <p:ph type="dt" sz="half" idx="10"/>
          </p:nvPr>
        </p:nvSpPr>
        <p:spPr/>
        <p:txBody>
          <a:bodyPr/>
          <a:lstStyle/>
          <a:p>
            <a:fld id="{72A0DC48-AC28-4FB9-966E-12CEECA90B79}" type="datetimeFigureOut">
              <a:rPr lang="en-US" smtClean="0"/>
              <a:t>12/26/2023</a:t>
            </a:fld>
            <a:endParaRPr lang="en-US"/>
          </a:p>
        </p:txBody>
      </p:sp>
      <p:sp>
        <p:nvSpPr>
          <p:cNvPr id="6" name="Footer Placeholder 5">
            <a:extLst>
              <a:ext uri="{FF2B5EF4-FFF2-40B4-BE49-F238E27FC236}">
                <a16:creationId xmlns:a16="http://schemas.microsoft.com/office/drawing/2014/main" id="{EE1AB42A-3AE8-5A69-BF55-76A949E501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1170ED-E8B1-D575-6F8C-5D62ED8ACBC0}"/>
              </a:ext>
            </a:extLst>
          </p:cNvPr>
          <p:cNvSpPr>
            <a:spLocks noGrp="1"/>
          </p:cNvSpPr>
          <p:nvPr>
            <p:ph type="sldNum" sz="quarter" idx="12"/>
          </p:nvPr>
        </p:nvSpPr>
        <p:spPr/>
        <p:txBody>
          <a:bodyPr/>
          <a:lstStyle/>
          <a:p>
            <a:fld id="{AB7F56CB-FD96-453F-979E-5881E48F6641}" type="slidenum">
              <a:rPr lang="en-US" smtClean="0"/>
              <a:t>‹#›</a:t>
            </a:fld>
            <a:endParaRPr lang="en-US"/>
          </a:p>
        </p:txBody>
      </p:sp>
    </p:spTree>
    <p:extLst>
      <p:ext uri="{BB962C8B-B14F-4D97-AF65-F5344CB8AC3E}">
        <p14:creationId xmlns:p14="http://schemas.microsoft.com/office/powerpoint/2010/main" val="1145561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E3E54-CCB9-916B-00F4-5DA52587FB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5F5DF1-F8F8-216F-B796-2AFAD0428E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B7E3CF-FF98-A2CC-EB71-24FDCB6FC3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EA18DD-2B17-DCBC-1F18-0548B85B9B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4F64FA-A226-988D-3689-E92B0FC49B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741779-E475-2C24-63E6-3092F712ACE4}"/>
              </a:ext>
            </a:extLst>
          </p:cNvPr>
          <p:cNvSpPr>
            <a:spLocks noGrp="1"/>
          </p:cNvSpPr>
          <p:nvPr>
            <p:ph type="dt" sz="half" idx="10"/>
          </p:nvPr>
        </p:nvSpPr>
        <p:spPr/>
        <p:txBody>
          <a:bodyPr/>
          <a:lstStyle/>
          <a:p>
            <a:fld id="{72A0DC48-AC28-4FB9-966E-12CEECA90B79}" type="datetimeFigureOut">
              <a:rPr lang="en-US" smtClean="0"/>
              <a:t>12/26/2023</a:t>
            </a:fld>
            <a:endParaRPr lang="en-US"/>
          </a:p>
        </p:txBody>
      </p:sp>
      <p:sp>
        <p:nvSpPr>
          <p:cNvPr id="8" name="Footer Placeholder 7">
            <a:extLst>
              <a:ext uri="{FF2B5EF4-FFF2-40B4-BE49-F238E27FC236}">
                <a16:creationId xmlns:a16="http://schemas.microsoft.com/office/drawing/2014/main" id="{D4F9A3BA-CE84-CF0D-D1D5-C54306C1FE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0E92B5-0133-3924-E1DA-A815C94E5EF7}"/>
              </a:ext>
            </a:extLst>
          </p:cNvPr>
          <p:cNvSpPr>
            <a:spLocks noGrp="1"/>
          </p:cNvSpPr>
          <p:nvPr>
            <p:ph type="sldNum" sz="quarter" idx="12"/>
          </p:nvPr>
        </p:nvSpPr>
        <p:spPr/>
        <p:txBody>
          <a:bodyPr/>
          <a:lstStyle/>
          <a:p>
            <a:fld id="{AB7F56CB-FD96-453F-979E-5881E48F6641}" type="slidenum">
              <a:rPr lang="en-US" smtClean="0"/>
              <a:t>‹#›</a:t>
            </a:fld>
            <a:endParaRPr lang="en-US"/>
          </a:p>
        </p:txBody>
      </p:sp>
    </p:spTree>
    <p:extLst>
      <p:ext uri="{BB962C8B-B14F-4D97-AF65-F5344CB8AC3E}">
        <p14:creationId xmlns:p14="http://schemas.microsoft.com/office/powerpoint/2010/main" val="2406570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B680-08DF-B833-DDC9-38FF6F2008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464882-39DD-8A87-B813-B946C7AC71FC}"/>
              </a:ext>
            </a:extLst>
          </p:cNvPr>
          <p:cNvSpPr>
            <a:spLocks noGrp="1"/>
          </p:cNvSpPr>
          <p:nvPr>
            <p:ph type="dt" sz="half" idx="10"/>
          </p:nvPr>
        </p:nvSpPr>
        <p:spPr/>
        <p:txBody>
          <a:bodyPr/>
          <a:lstStyle/>
          <a:p>
            <a:fld id="{72A0DC48-AC28-4FB9-966E-12CEECA90B79}" type="datetimeFigureOut">
              <a:rPr lang="en-US" smtClean="0"/>
              <a:t>12/26/2023</a:t>
            </a:fld>
            <a:endParaRPr lang="en-US"/>
          </a:p>
        </p:txBody>
      </p:sp>
      <p:sp>
        <p:nvSpPr>
          <p:cNvPr id="4" name="Footer Placeholder 3">
            <a:extLst>
              <a:ext uri="{FF2B5EF4-FFF2-40B4-BE49-F238E27FC236}">
                <a16:creationId xmlns:a16="http://schemas.microsoft.com/office/drawing/2014/main" id="{DEEEDD45-FE22-00DB-D386-EB1FB666A2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D7BB4D-66F8-E1D3-6BFA-4CA02878D8A4}"/>
              </a:ext>
            </a:extLst>
          </p:cNvPr>
          <p:cNvSpPr>
            <a:spLocks noGrp="1"/>
          </p:cNvSpPr>
          <p:nvPr>
            <p:ph type="sldNum" sz="quarter" idx="12"/>
          </p:nvPr>
        </p:nvSpPr>
        <p:spPr/>
        <p:txBody>
          <a:bodyPr/>
          <a:lstStyle/>
          <a:p>
            <a:fld id="{AB7F56CB-FD96-453F-979E-5881E48F6641}" type="slidenum">
              <a:rPr lang="en-US" smtClean="0"/>
              <a:t>‹#›</a:t>
            </a:fld>
            <a:endParaRPr lang="en-US"/>
          </a:p>
        </p:txBody>
      </p:sp>
    </p:spTree>
    <p:extLst>
      <p:ext uri="{BB962C8B-B14F-4D97-AF65-F5344CB8AC3E}">
        <p14:creationId xmlns:p14="http://schemas.microsoft.com/office/powerpoint/2010/main" val="2869466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D05EE9-2794-8273-AB06-A4E4BCE350A5}"/>
              </a:ext>
            </a:extLst>
          </p:cNvPr>
          <p:cNvSpPr>
            <a:spLocks noGrp="1"/>
          </p:cNvSpPr>
          <p:nvPr>
            <p:ph type="dt" sz="half" idx="10"/>
          </p:nvPr>
        </p:nvSpPr>
        <p:spPr/>
        <p:txBody>
          <a:bodyPr/>
          <a:lstStyle/>
          <a:p>
            <a:fld id="{72A0DC48-AC28-4FB9-966E-12CEECA90B79}" type="datetimeFigureOut">
              <a:rPr lang="en-US" smtClean="0"/>
              <a:t>12/26/2023</a:t>
            </a:fld>
            <a:endParaRPr lang="en-US"/>
          </a:p>
        </p:txBody>
      </p:sp>
      <p:sp>
        <p:nvSpPr>
          <p:cNvPr id="3" name="Footer Placeholder 2">
            <a:extLst>
              <a:ext uri="{FF2B5EF4-FFF2-40B4-BE49-F238E27FC236}">
                <a16:creationId xmlns:a16="http://schemas.microsoft.com/office/drawing/2014/main" id="{765A84B4-CAAA-CDDB-6874-5A576E8AC3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E90B8C-0A21-F3A4-7A23-4A849D3AA62A}"/>
              </a:ext>
            </a:extLst>
          </p:cNvPr>
          <p:cNvSpPr>
            <a:spLocks noGrp="1"/>
          </p:cNvSpPr>
          <p:nvPr>
            <p:ph type="sldNum" sz="quarter" idx="12"/>
          </p:nvPr>
        </p:nvSpPr>
        <p:spPr/>
        <p:txBody>
          <a:bodyPr/>
          <a:lstStyle/>
          <a:p>
            <a:fld id="{AB7F56CB-FD96-453F-979E-5881E48F6641}" type="slidenum">
              <a:rPr lang="en-US" smtClean="0"/>
              <a:t>‹#›</a:t>
            </a:fld>
            <a:endParaRPr lang="en-US"/>
          </a:p>
        </p:txBody>
      </p:sp>
    </p:spTree>
    <p:extLst>
      <p:ext uri="{BB962C8B-B14F-4D97-AF65-F5344CB8AC3E}">
        <p14:creationId xmlns:p14="http://schemas.microsoft.com/office/powerpoint/2010/main" val="1627586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D32CA-6156-E561-BE68-C03EDCE0D5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81F6B5-7D09-B185-B149-01B0906532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C8BD1B-D070-E84E-62F2-06AC3A02A6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55BB58-71DE-04DC-BC02-0DEE346E6F45}"/>
              </a:ext>
            </a:extLst>
          </p:cNvPr>
          <p:cNvSpPr>
            <a:spLocks noGrp="1"/>
          </p:cNvSpPr>
          <p:nvPr>
            <p:ph type="dt" sz="half" idx="10"/>
          </p:nvPr>
        </p:nvSpPr>
        <p:spPr/>
        <p:txBody>
          <a:bodyPr/>
          <a:lstStyle/>
          <a:p>
            <a:fld id="{72A0DC48-AC28-4FB9-966E-12CEECA90B79}" type="datetimeFigureOut">
              <a:rPr lang="en-US" smtClean="0"/>
              <a:t>12/26/2023</a:t>
            </a:fld>
            <a:endParaRPr lang="en-US"/>
          </a:p>
        </p:txBody>
      </p:sp>
      <p:sp>
        <p:nvSpPr>
          <p:cNvPr id="6" name="Footer Placeholder 5">
            <a:extLst>
              <a:ext uri="{FF2B5EF4-FFF2-40B4-BE49-F238E27FC236}">
                <a16:creationId xmlns:a16="http://schemas.microsoft.com/office/drawing/2014/main" id="{A49AB6C9-E2F3-2D8A-0F9F-F1C231925E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0F709-CFFB-56EB-4E78-D12A0CE80ACC}"/>
              </a:ext>
            </a:extLst>
          </p:cNvPr>
          <p:cNvSpPr>
            <a:spLocks noGrp="1"/>
          </p:cNvSpPr>
          <p:nvPr>
            <p:ph type="sldNum" sz="quarter" idx="12"/>
          </p:nvPr>
        </p:nvSpPr>
        <p:spPr/>
        <p:txBody>
          <a:bodyPr/>
          <a:lstStyle/>
          <a:p>
            <a:fld id="{AB7F56CB-FD96-453F-979E-5881E48F6641}" type="slidenum">
              <a:rPr lang="en-US" smtClean="0"/>
              <a:t>‹#›</a:t>
            </a:fld>
            <a:endParaRPr lang="en-US"/>
          </a:p>
        </p:txBody>
      </p:sp>
    </p:spTree>
    <p:extLst>
      <p:ext uri="{BB962C8B-B14F-4D97-AF65-F5344CB8AC3E}">
        <p14:creationId xmlns:p14="http://schemas.microsoft.com/office/powerpoint/2010/main" val="192627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43981-2F52-2763-0CEE-BC7C3235FC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59FBD9-E526-05A0-75EC-B0852A31A1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2B71CE-0EAD-F3E3-2D52-7E8A96D06E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1E588D-141E-9F1A-93EC-6FA6A49E73C4}"/>
              </a:ext>
            </a:extLst>
          </p:cNvPr>
          <p:cNvSpPr>
            <a:spLocks noGrp="1"/>
          </p:cNvSpPr>
          <p:nvPr>
            <p:ph type="dt" sz="half" idx="10"/>
          </p:nvPr>
        </p:nvSpPr>
        <p:spPr/>
        <p:txBody>
          <a:bodyPr/>
          <a:lstStyle/>
          <a:p>
            <a:fld id="{72A0DC48-AC28-4FB9-966E-12CEECA90B79}" type="datetimeFigureOut">
              <a:rPr lang="en-US" smtClean="0"/>
              <a:t>12/26/2023</a:t>
            </a:fld>
            <a:endParaRPr lang="en-US"/>
          </a:p>
        </p:txBody>
      </p:sp>
      <p:sp>
        <p:nvSpPr>
          <p:cNvPr id="6" name="Footer Placeholder 5">
            <a:extLst>
              <a:ext uri="{FF2B5EF4-FFF2-40B4-BE49-F238E27FC236}">
                <a16:creationId xmlns:a16="http://schemas.microsoft.com/office/drawing/2014/main" id="{94F64100-1A49-A687-AE9A-5D32536A5B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317E99-1078-E76B-3781-1D29116871AB}"/>
              </a:ext>
            </a:extLst>
          </p:cNvPr>
          <p:cNvSpPr>
            <a:spLocks noGrp="1"/>
          </p:cNvSpPr>
          <p:nvPr>
            <p:ph type="sldNum" sz="quarter" idx="12"/>
          </p:nvPr>
        </p:nvSpPr>
        <p:spPr/>
        <p:txBody>
          <a:bodyPr/>
          <a:lstStyle/>
          <a:p>
            <a:fld id="{AB7F56CB-FD96-453F-979E-5881E48F6641}" type="slidenum">
              <a:rPr lang="en-US" smtClean="0"/>
              <a:t>‹#›</a:t>
            </a:fld>
            <a:endParaRPr lang="en-US"/>
          </a:p>
        </p:txBody>
      </p:sp>
    </p:spTree>
    <p:extLst>
      <p:ext uri="{BB962C8B-B14F-4D97-AF65-F5344CB8AC3E}">
        <p14:creationId xmlns:p14="http://schemas.microsoft.com/office/powerpoint/2010/main" val="1533644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4000" b="-14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F7C245-4B45-98CC-8EA2-05D25D3BC0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C966D9-8A9B-DF25-2AAA-B30395BCAA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75D89C-E640-4A16-BC55-780D596AEA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0DC48-AC28-4FB9-966E-12CEECA90B79}" type="datetimeFigureOut">
              <a:rPr lang="en-US" smtClean="0"/>
              <a:t>12/26/2023</a:t>
            </a:fld>
            <a:endParaRPr lang="en-US"/>
          </a:p>
        </p:txBody>
      </p:sp>
      <p:sp>
        <p:nvSpPr>
          <p:cNvPr id="5" name="Footer Placeholder 4">
            <a:extLst>
              <a:ext uri="{FF2B5EF4-FFF2-40B4-BE49-F238E27FC236}">
                <a16:creationId xmlns:a16="http://schemas.microsoft.com/office/drawing/2014/main" id="{0B40ADA0-24B4-4553-BF77-636037261D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906149-F443-A802-1B3F-2020692F3D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7F56CB-FD96-453F-979E-5881E48F6641}" type="slidenum">
              <a:rPr lang="en-US" smtClean="0"/>
              <a:t>‹#›</a:t>
            </a:fld>
            <a:endParaRPr lang="en-US"/>
          </a:p>
        </p:txBody>
      </p:sp>
    </p:spTree>
    <p:extLst>
      <p:ext uri="{BB962C8B-B14F-4D97-AF65-F5344CB8AC3E}">
        <p14:creationId xmlns:p14="http://schemas.microsoft.com/office/powerpoint/2010/main" val="289653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53C010-5440-6E08-611E-A756A8446F4B}"/>
              </a:ext>
            </a:extLst>
          </p:cNvPr>
          <p:cNvSpPr/>
          <p:nvPr/>
        </p:nvSpPr>
        <p:spPr>
          <a:xfrm>
            <a:off x="3838918" y="1449820"/>
            <a:ext cx="4844916" cy="1754326"/>
          </a:xfrm>
          <a:prstGeom prst="rect">
            <a:avLst/>
          </a:prstGeom>
          <a:noFill/>
        </p:spPr>
        <p:txBody>
          <a:bodyPr wrap="none" lIns="91440" tIns="45720" rIns="91440" bIns="45720">
            <a:spAutoFit/>
          </a:bodyPr>
          <a:lstStyle/>
          <a:p>
            <a:pPr algn="ctr"/>
            <a:r>
              <a:rPr lang="en-US" sz="5400" b="1" cap="none" spc="0" dirty="0" err="1">
                <a:ln w="22225">
                  <a:solidFill>
                    <a:schemeClr val="accent2"/>
                  </a:solidFill>
                  <a:prstDash val="solid"/>
                </a:ln>
                <a:solidFill>
                  <a:schemeClr val="accent2">
                    <a:lumMod val="40000"/>
                    <a:lumOff val="60000"/>
                  </a:schemeClr>
                </a:solidFill>
                <a:effectLst/>
              </a:rPr>
              <a:t>Bài</a:t>
            </a:r>
            <a:r>
              <a:rPr lang="en-US" sz="5400" b="1" cap="none" spc="0" dirty="0">
                <a:ln w="22225">
                  <a:solidFill>
                    <a:schemeClr val="accent2"/>
                  </a:solidFill>
                  <a:prstDash val="solid"/>
                </a:ln>
                <a:solidFill>
                  <a:schemeClr val="accent2">
                    <a:lumMod val="40000"/>
                    <a:lumOff val="60000"/>
                  </a:schemeClr>
                </a:solidFill>
                <a:effectLst/>
              </a:rPr>
              <a:t> </a:t>
            </a:r>
            <a:r>
              <a:rPr lang="en-US" sz="5400" b="1" cap="none" spc="0" dirty="0" err="1">
                <a:ln w="22225">
                  <a:solidFill>
                    <a:schemeClr val="accent2"/>
                  </a:solidFill>
                  <a:prstDash val="solid"/>
                </a:ln>
                <a:solidFill>
                  <a:schemeClr val="accent2">
                    <a:lumMod val="40000"/>
                    <a:lumOff val="60000"/>
                  </a:schemeClr>
                </a:solidFill>
                <a:effectLst/>
              </a:rPr>
              <a:t>thuyết</a:t>
            </a:r>
            <a:r>
              <a:rPr lang="en-US" sz="5400" b="1" cap="none" spc="0" dirty="0">
                <a:ln w="22225">
                  <a:solidFill>
                    <a:schemeClr val="accent2"/>
                  </a:solidFill>
                  <a:prstDash val="solid"/>
                </a:ln>
                <a:solidFill>
                  <a:schemeClr val="accent2">
                    <a:lumMod val="40000"/>
                    <a:lumOff val="60000"/>
                  </a:schemeClr>
                </a:solidFill>
                <a:effectLst/>
              </a:rPr>
              <a:t> </a:t>
            </a:r>
            <a:r>
              <a:rPr lang="en-US" sz="5400" b="1" cap="none" spc="0" dirty="0" err="1">
                <a:ln w="22225">
                  <a:solidFill>
                    <a:schemeClr val="accent2"/>
                  </a:solidFill>
                  <a:prstDash val="solid"/>
                </a:ln>
                <a:solidFill>
                  <a:schemeClr val="accent2">
                    <a:lumMod val="40000"/>
                    <a:lumOff val="60000"/>
                  </a:schemeClr>
                </a:solidFill>
                <a:effectLst/>
              </a:rPr>
              <a:t>trình</a:t>
            </a:r>
            <a:r>
              <a:rPr lang="en-US" sz="5400" b="1" cap="none" spc="0" dirty="0">
                <a:ln w="22225">
                  <a:solidFill>
                    <a:schemeClr val="accent2"/>
                  </a:solidFill>
                  <a:prstDash val="solid"/>
                </a:ln>
                <a:solidFill>
                  <a:schemeClr val="accent2">
                    <a:lumMod val="40000"/>
                    <a:lumOff val="60000"/>
                  </a:schemeClr>
                </a:solidFill>
                <a:effectLst/>
              </a:rPr>
              <a:t> </a:t>
            </a:r>
          </a:p>
          <a:p>
            <a:pPr algn="ctr"/>
            <a:r>
              <a:rPr lang="en-US" sz="5400" b="1" cap="none" spc="0" dirty="0" err="1">
                <a:ln w="22225">
                  <a:solidFill>
                    <a:schemeClr val="accent2"/>
                  </a:solidFill>
                  <a:prstDash val="solid"/>
                </a:ln>
                <a:solidFill>
                  <a:schemeClr val="accent2">
                    <a:lumMod val="40000"/>
                    <a:lumOff val="60000"/>
                  </a:schemeClr>
                </a:solidFill>
                <a:effectLst/>
              </a:rPr>
              <a:t>Mã</a:t>
            </a:r>
            <a:r>
              <a:rPr lang="en-US" sz="5400" b="1" cap="none" spc="0" dirty="0">
                <a:ln w="22225">
                  <a:solidFill>
                    <a:schemeClr val="accent2"/>
                  </a:solidFill>
                  <a:prstDash val="solid"/>
                </a:ln>
                <a:solidFill>
                  <a:schemeClr val="accent2">
                    <a:lumMod val="40000"/>
                    <a:lumOff val="60000"/>
                  </a:schemeClr>
                </a:solidFill>
                <a:effectLst/>
              </a:rPr>
              <a:t> </a:t>
            </a:r>
            <a:r>
              <a:rPr lang="en-US" sz="5400" b="1" cap="none" spc="0" dirty="0" err="1">
                <a:ln w="22225">
                  <a:solidFill>
                    <a:schemeClr val="accent2"/>
                  </a:solidFill>
                  <a:prstDash val="solid"/>
                </a:ln>
                <a:solidFill>
                  <a:schemeClr val="accent2">
                    <a:lumMod val="40000"/>
                    <a:lumOff val="60000"/>
                  </a:schemeClr>
                </a:solidFill>
                <a:effectLst/>
              </a:rPr>
              <a:t>Nguồn</a:t>
            </a:r>
            <a:r>
              <a:rPr lang="en-US" sz="5400" b="1" cap="none" spc="0" dirty="0">
                <a:ln w="22225">
                  <a:solidFill>
                    <a:schemeClr val="accent2"/>
                  </a:solidFill>
                  <a:prstDash val="solid"/>
                </a:ln>
                <a:solidFill>
                  <a:schemeClr val="accent2">
                    <a:lumMod val="40000"/>
                    <a:lumOff val="60000"/>
                  </a:schemeClr>
                </a:solidFill>
                <a:effectLst/>
              </a:rPr>
              <a:t> </a:t>
            </a:r>
            <a:r>
              <a:rPr lang="en-US" sz="5400" b="1" cap="none" spc="0" dirty="0" err="1">
                <a:ln w="22225">
                  <a:solidFill>
                    <a:schemeClr val="accent2"/>
                  </a:solidFill>
                  <a:prstDash val="solid"/>
                </a:ln>
                <a:solidFill>
                  <a:schemeClr val="accent2">
                    <a:lumMod val="40000"/>
                    <a:lumOff val="60000"/>
                  </a:schemeClr>
                </a:solidFill>
                <a:effectLst/>
              </a:rPr>
              <a:t>Mở</a:t>
            </a:r>
            <a:endParaRPr lang="en-US" sz="5400" b="1" dirty="0">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BF9CD027-9540-15C2-383E-A3DAF3EACE74}"/>
              </a:ext>
            </a:extLst>
          </p:cNvPr>
          <p:cNvSpPr txBox="1"/>
          <p:nvPr/>
        </p:nvSpPr>
        <p:spPr>
          <a:xfrm>
            <a:off x="7908588" y="3227347"/>
            <a:ext cx="1634246"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Nhóm</a:t>
            </a:r>
            <a:r>
              <a:rPr lang="en-US" sz="2400" dirty="0">
                <a:latin typeface="Times New Roman" panose="02020603050405020304" pitchFamily="18" charset="0"/>
                <a:cs typeface="Times New Roman" panose="02020603050405020304" pitchFamily="18" charset="0"/>
              </a:rPr>
              <a:t> : 16</a:t>
            </a:r>
          </a:p>
        </p:txBody>
      </p:sp>
      <p:sp>
        <p:nvSpPr>
          <p:cNvPr id="2" name="TextBox 1">
            <a:extLst>
              <a:ext uri="{FF2B5EF4-FFF2-40B4-BE49-F238E27FC236}">
                <a16:creationId xmlns:a16="http://schemas.microsoft.com/office/drawing/2014/main" id="{D9EBB86F-3E39-F25E-5BB7-9B83B7427D53}"/>
              </a:ext>
            </a:extLst>
          </p:cNvPr>
          <p:cNvSpPr txBox="1"/>
          <p:nvPr/>
        </p:nvSpPr>
        <p:spPr>
          <a:xfrm>
            <a:off x="6358234" y="3875691"/>
            <a:ext cx="4080028" cy="1569660"/>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Thành viên: Đỗ Hải Dương</a:t>
            </a:r>
          </a:p>
          <a:p>
            <a:r>
              <a:rPr lang="en-US" sz="2400" dirty="0">
                <a:latin typeface="Times New Roman" panose="02020603050405020304" pitchFamily="18" charset="0"/>
                <a:cs typeface="Times New Roman" panose="02020603050405020304" pitchFamily="18" charset="0"/>
              </a:rPr>
              <a:t>	        Phạm Đăng Đức</a:t>
            </a:r>
          </a:p>
          <a:p>
            <a:r>
              <a:rPr lang="en-US" sz="2400" dirty="0">
                <a:latin typeface="Times New Roman" panose="02020603050405020304" pitchFamily="18" charset="0"/>
                <a:cs typeface="Times New Roman" panose="02020603050405020304" pitchFamily="18" charset="0"/>
              </a:rPr>
              <a:t>	        Bùi Mạnh Quang</a:t>
            </a:r>
          </a:p>
          <a:p>
            <a:r>
              <a:rPr lang="en-US" sz="2400" dirty="0">
                <a:latin typeface="Times New Roman" panose="02020603050405020304" pitchFamily="18" charset="0"/>
                <a:cs typeface="Times New Roman" panose="02020603050405020304" pitchFamily="18" charset="0"/>
              </a:rPr>
              <a:t>                    Nguyễn Văn Tùng</a:t>
            </a:r>
          </a:p>
        </p:txBody>
      </p:sp>
    </p:spTree>
    <p:extLst>
      <p:ext uri="{BB962C8B-B14F-4D97-AF65-F5344CB8AC3E}">
        <p14:creationId xmlns:p14="http://schemas.microsoft.com/office/powerpoint/2010/main" val="4048876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45CE7D-25F7-4A66-ADA9-C6BDE8352D37}"/>
              </a:ext>
            </a:extLst>
          </p:cNvPr>
          <p:cNvSpPr txBox="1"/>
          <p:nvPr/>
        </p:nvSpPr>
        <p:spPr>
          <a:xfrm>
            <a:off x="963039" y="428016"/>
            <a:ext cx="611869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Thiết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kế</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phần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mềm</a:t>
            </a:r>
            <a:endParaRPr lang="en-US"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C0D81C7-041D-4D11-9824-0598763D73C3}"/>
              </a:ext>
            </a:extLst>
          </p:cNvPr>
          <p:cNvSpPr txBox="1"/>
          <p:nvPr/>
        </p:nvSpPr>
        <p:spPr>
          <a:xfrm>
            <a:off x="963039" y="889681"/>
            <a:ext cx="4799586"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3.1. </a:t>
            </a:r>
            <a:r>
              <a:rPr lang="en-US" sz="2400" b="1" dirty="0" err="1">
                <a:latin typeface="Times New Roman" panose="02020603050405020304" pitchFamily="18" charset="0"/>
                <a:cs typeface="Times New Roman" panose="02020603050405020304" pitchFamily="18" charset="0"/>
              </a:rPr>
              <a:t>Thiết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kế</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xây</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dựng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phần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mềm</a:t>
            </a:r>
            <a:r>
              <a:rPr lang="en-US" sz="2400" b="1" dirty="0">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A44B1D30-AF15-4672-8442-25E85B6D792F}"/>
              </a:ext>
            </a:extLst>
          </p:cNvPr>
          <p:cNvSpPr txBox="1"/>
          <p:nvPr/>
        </p:nvSpPr>
        <p:spPr>
          <a:xfrm>
            <a:off x="987358" y="1628345"/>
            <a:ext cx="5403917"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Đọc</a:t>
            </a:r>
            <a:r>
              <a:rPr lang="en-US" dirty="0">
                <a:latin typeface="Times New Roman" panose="02020603050405020304" pitchFamily="18" charset="0"/>
                <a:cs typeface="Times New Roman" panose="02020603050405020304" pitchFamily="18" charset="0"/>
              </a:rPr>
              <a:t> file .docx </a:t>
            </a:r>
          </a:p>
          <a:p>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33600E1-6AF0-485A-93E5-BD105B2FC0D8}"/>
              </a:ext>
            </a:extLst>
          </p:cNvPr>
          <p:cNvPicPr>
            <a:picLocks noChangeAspect="1"/>
          </p:cNvPicPr>
          <p:nvPr/>
        </p:nvPicPr>
        <p:blipFill>
          <a:blip r:embed="rId2"/>
          <a:stretch>
            <a:fillRect/>
          </a:stretch>
        </p:blipFill>
        <p:spPr>
          <a:xfrm>
            <a:off x="4457700" y="1628345"/>
            <a:ext cx="7316029" cy="3329731"/>
          </a:xfrm>
          <a:prstGeom prst="rect">
            <a:avLst/>
          </a:prstGeom>
        </p:spPr>
      </p:pic>
      <p:sp>
        <p:nvSpPr>
          <p:cNvPr id="11" name="TextBox 10">
            <a:extLst>
              <a:ext uri="{FF2B5EF4-FFF2-40B4-BE49-F238E27FC236}">
                <a16:creationId xmlns:a16="http://schemas.microsoft.com/office/drawing/2014/main" id="{7E44D06B-F41B-4CED-9BFE-ED3A0C35A544}"/>
              </a:ext>
            </a:extLst>
          </p:cNvPr>
          <p:cNvSpPr txBox="1"/>
          <p:nvPr/>
        </p:nvSpPr>
        <p:spPr>
          <a:xfrm>
            <a:off x="987358" y="1826931"/>
            <a:ext cx="3346518"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a:t>
            </a:r>
          </a:p>
          <a:p>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mềm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file .docx </a:t>
            </a:r>
            <a:r>
              <a:rPr lang="en-US" dirty="0" err="1">
                <a:latin typeface="Times New Roman" panose="02020603050405020304" pitchFamily="18" charset="0"/>
                <a:cs typeface="Times New Roman" panose="02020603050405020304" pitchFamily="18" charset="0"/>
              </a:rPr>
              <a:t>rồi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83816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45CE7D-25F7-4A66-ADA9-C6BDE8352D37}"/>
              </a:ext>
            </a:extLst>
          </p:cNvPr>
          <p:cNvSpPr txBox="1"/>
          <p:nvPr/>
        </p:nvSpPr>
        <p:spPr>
          <a:xfrm>
            <a:off x="963039" y="428016"/>
            <a:ext cx="611869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Thiết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kế</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phần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mềm</a:t>
            </a:r>
            <a:endParaRPr lang="en-US"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C0D81C7-041D-4D11-9824-0598763D73C3}"/>
              </a:ext>
            </a:extLst>
          </p:cNvPr>
          <p:cNvSpPr txBox="1"/>
          <p:nvPr/>
        </p:nvSpPr>
        <p:spPr>
          <a:xfrm>
            <a:off x="963039" y="889681"/>
            <a:ext cx="4799586"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3.1. </a:t>
            </a:r>
            <a:r>
              <a:rPr lang="en-US" sz="2400" b="1" dirty="0" err="1">
                <a:latin typeface="Times New Roman" panose="02020603050405020304" pitchFamily="18" charset="0"/>
                <a:cs typeface="Times New Roman" panose="02020603050405020304" pitchFamily="18" charset="0"/>
              </a:rPr>
              <a:t>Thiết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kế</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xây</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dựng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phần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mềm</a:t>
            </a:r>
            <a:r>
              <a:rPr lang="en-US" sz="2400" b="1" dirty="0">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A44B1D30-AF15-4672-8442-25E85B6D792F}"/>
              </a:ext>
            </a:extLst>
          </p:cNvPr>
          <p:cNvSpPr txBox="1"/>
          <p:nvPr/>
        </p:nvSpPr>
        <p:spPr>
          <a:xfrm>
            <a:off x="987358" y="1628345"/>
            <a:ext cx="5403917"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p>
        </p:txBody>
      </p:sp>
      <p:sp>
        <p:nvSpPr>
          <p:cNvPr id="11" name="TextBox 10">
            <a:extLst>
              <a:ext uri="{FF2B5EF4-FFF2-40B4-BE49-F238E27FC236}">
                <a16:creationId xmlns:a16="http://schemas.microsoft.com/office/drawing/2014/main" id="{7E44D06B-F41B-4CED-9BFE-ED3A0C35A544}"/>
              </a:ext>
            </a:extLst>
          </p:cNvPr>
          <p:cNvSpPr txBox="1"/>
          <p:nvPr/>
        </p:nvSpPr>
        <p:spPr>
          <a:xfrm>
            <a:off x="987358" y="1826931"/>
            <a:ext cx="3184592"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a:t>
            </a:r>
          </a:p>
          <a:p>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mềm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đoc</a:t>
            </a:r>
            <a:r>
              <a:rPr lang="en-US" dirty="0">
                <a:latin typeface="Times New Roman" panose="02020603050405020304" pitchFamily="18" charset="0"/>
                <a:cs typeface="Times New Roman" panose="02020603050405020304" pitchFamily="18" charset="0"/>
              </a:rPr>
              <a:t> file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dịch</a:t>
            </a:r>
            <a:r>
              <a:rPr lang="en-US" dirty="0">
                <a:latin typeface="Times New Roman" panose="02020603050405020304" pitchFamily="18" charset="0"/>
                <a:cs typeface="Times New Roman" panose="02020603050405020304" pitchFamily="18" charset="0"/>
              </a:rPr>
              <a:t>. </a:t>
            </a:r>
          </a:p>
        </p:txBody>
      </p:sp>
      <p:pic>
        <p:nvPicPr>
          <p:cNvPr id="3" name="Picture 2">
            <a:extLst>
              <a:ext uri="{FF2B5EF4-FFF2-40B4-BE49-F238E27FC236}">
                <a16:creationId xmlns:a16="http://schemas.microsoft.com/office/drawing/2014/main" id="{1A87835B-EBB6-4D44-8BB3-41C1D98A76F8}"/>
              </a:ext>
            </a:extLst>
          </p:cNvPr>
          <p:cNvPicPr>
            <a:picLocks noChangeAspect="1"/>
          </p:cNvPicPr>
          <p:nvPr/>
        </p:nvPicPr>
        <p:blipFill>
          <a:blip r:embed="rId2"/>
          <a:stretch>
            <a:fillRect/>
          </a:stretch>
        </p:blipFill>
        <p:spPr>
          <a:xfrm>
            <a:off x="4171950" y="1582275"/>
            <a:ext cx="7667625" cy="4204827"/>
          </a:xfrm>
          <a:prstGeom prst="rect">
            <a:avLst/>
          </a:prstGeom>
        </p:spPr>
      </p:pic>
    </p:spTree>
    <p:extLst>
      <p:ext uri="{BB962C8B-B14F-4D97-AF65-F5344CB8AC3E}">
        <p14:creationId xmlns:p14="http://schemas.microsoft.com/office/powerpoint/2010/main" val="1893954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F0BA47-B350-FE4B-D650-7FE8D552AD55}"/>
              </a:ext>
            </a:extLst>
          </p:cNvPr>
          <p:cNvSpPr txBox="1"/>
          <p:nvPr/>
        </p:nvSpPr>
        <p:spPr>
          <a:xfrm>
            <a:off x="963039" y="428016"/>
            <a:ext cx="611869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Thiết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kế</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phần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mềm</a:t>
            </a:r>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032898D-34FE-AE83-225B-C6410E87C2BD}"/>
              </a:ext>
            </a:extLst>
          </p:cNvPr>
          <p:cNvSpPr txBox="1"/>
          <p:nvPr/>
        </p:nvSpPr>
        <p:spPr>
          <a:xfrm>
            <a:off x="963039" y="889681"/>
            <a:ext cx="3861881"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3.2. Phát triển đề tài</a:t>
            </a:r>
          </a:p>
        </p:txBody>
      </p:sp>
      <p:sp>
        <p:nvSpPr>
          <p:cNvPr id="6" name="Rectangle 1">
            <a:extLst>
              <a:ext uri="{FF2B5EF4-FFF2-40B4-BE49-F238E27FC236}">
                <a16:creationId xmlns:a16="http://schemas.microsoft.com/office/drawing/2014/main" id="{5CB72624-CBD6-388E-E37D-B39AEE6EB5E9}"/>
              </a:ext>
            </a:extLst>
          </p:cNvPr>
          <p:cNvSpPr>
            <a:spLocks noChangeArrowheads="1"/>
          </p:cNvSpPr>
          <p:nvPr/>
        </p:nvSpPr>
        <p:spPr bwMode="auto">
          <a:xfrm>
            <a:off x="0" y="-184666"/>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p:cNvSpPr txBox="1"/>
          <p:nvPr/>
        </p:nvSpPr>
        <p:spPr>
          <a:xfrm>
            <a:off x="963039" y="1555836"/>
            <a:ext cx="4314355" cy="317009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Để phát triển đề tài nhóm em đã thêm một số chức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Đọc</a:t>
            </a:r>
            <a:r>
              <a:rPr lang="en-US" sz="2000" dirty="0">
                <a:latin typeface="Times New Roman" panose="02020603050405020304" pitchFamily="18" charset="0"/>
                <a:cs typeface="Times New Roman" panose="02020603050405020304" pitchFamily="18" charset="0"/>
              </a:rPr>
              <a:t> ảnh, đọc file word chứa văn bản sau đó chuyển đổi thành văn bản. </a:t>
            </a:r>
          </a:p>
          <a:p>
            <a:pPr marL="285750" indent="-285750">
              <a:buFont typeface="Calibri" panose="020F0502020204030204" pitchFamily="34" charset="0"/>
              <a:buChar char="₋"/>
            </a:pPr>
            <a:r>
              <a:rPr lang="en-US" sz="2000" dirty="0">
                <a:latin typeface="Times New Roman" panose="02020603050405020304" pitchFamily="18" charset="0"/>
                <a:cs typeface="Times New Roman" panose="02020603050405020304" pitchFamily="18" charset="0"/>
              </a:rPr>
              <a:t>Xuất ra file txt.</a:t>
            </a:r>
          </a:p>
          <a:p>
            <a:pPr marL="285750" indent="-285750">
              <a:buFont typeface="Calibri" panose="020F0502020204030204" pitchFamily="34" charset="0"/>
              <a:buChar char="₋"/>
            </a:pP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năng ghi giọng nói thanh văn bản để chuyển  </a:t>
            </a:r>
            <a:r>
              <a:rPr lang="en-US" sz="2000" dirty="0" err="1">
                <a:latin typeface="Times New Roman" panose="02020603050405020304" pitchFamily="18" charset="0"/>
                <a:cs typeface="Times New Roman" panose="02020603050405020304" pitchFamily="18" charset="0"/>
              </a:rPr>
              <a:t>dịch</a:t>
            </a:r>
            <a:r>
              <a:rPr lang="en-US" sz="2000" dirty="0">
                <a:latin typeface="Times New Roman" panose="02020603050405020304" pitchFamily="18" charset="0"/>
                <a:cs typeface="Times New Roman" panose="02020603050405020304" pitchFamily="18" charset="0"/>
              </a:rPr>
              <a:t>.</a:t>
            </a:r>
          </a:p>
          <a:p>
            <a:pPr marL="285750" indent="-285750">
              <a:buFont typeface="Calibri" panose="020F0502020204030204" pitchFamily="34" charset="0"/>
              <a:buChar char="₋"/>
            </a:pP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kiếm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ngôn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chuyển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ngôn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ngữ</a:t>
            </a:r>
            <a:r>
              <a:rPr lang="en-US" sz="2000" dirty="0">
                <a:latin typeface="Times New Roman" panose="02020603050405020304" pitchFamily="18" charset="0"/>
                <a:cs typeface="Times New Roman" panose="02020603050405020304" pitchFamily="18" charset="0"/>
              </a:rPr>
              <a:t>.</a:t>
            </a:r>
          </a:p>
          <a:p>
            <a:pPr marL="285750" indent="-285750">
              <a:buFont typeface="Calibri" panose="020F050202020403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31AEFB0-9332-406E-9937-592F2E90BCEA}"/>
              </a:ext>
            </a:extLst>
          </p:cNvPr>
          <p:cNvPicPr>
            <a:picLocks noChangeAspect="1"/>
          </p:cNvPicPr>
          <p:nvPr/>
        </p:nvPicPr>
        <p:blipFill>
          <a:blip r:embed="rId2"/>
          <a:stretch>
            <a:fillRect/>
          </a:stretch>
        </p:blipFill>
        <p:spPr>
          <a:xfrm>
            <a:off x="5362575" y="1378179"/>
            <a:ext cx="5653238" cy="3579343"/>
          </a:xfrm>
          <a:prstGeom prst="rect">
            <a:avLst/>
          </a:prstGeom>
        </p:spPr>
      </p:pic>
    </p:spTree>
    <p:extLst>
      <p:ext uri="{BB962C8B-B14F-4D97-AF65-F5344CB8AC3E}">
        <p14:creationId xmlns:p14="http://schemas.microsoft.com/office/powerpoint/2010/main" val="590919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BAF320-7341-37F6-74D2-9935DD04AB63}"/>
              </a:ext>
            </a:extLst>
          </p:cNvPr>
          <p:cNvSpPr txBox="1"/>
          <p:nvPr/>
        </p:nvSpPr>
        <p:spPr>
          <a:xfrm>
            <a:off x="963039" y="428016"/>
            <a:ext cx="611869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Thiết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kế</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phần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mềm</a:t>
            </a:r>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E7F5947-C9CA-0C06-11BB-7FEACDF0D256}"/>
              </a:ext>
            </a:extLst>
          </p:cNvPr>
          <p:cNvSpPr txBox="1"/>
          <p:nvPr/>
        </p:nvSpPr>
        <p:spPr>
          <a:xfrm>
            <a:off x="963039" y="889681"/>
            <a:ext cx="3861881"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3.3. Kết quả</a:t>
            </a:r>
          </a:p>
        </p:txBody>
      </p:sp>
      <p:pic>
        <p:nvPicPr>
          <p:cNvPr id="3" name="Picture 2">
            <a:extLst>
              <a:ext uri="{FF2B5EF4-FFF2-40B4-BE49-F238E27FC236}">
                <a16:creationId xmlns:a16="http://schemas.microsoft.com/office/drawing/2014/main" id="{E6931765-F2B8-2844-0A32-3D269A67EDB2}"/>
              </a:ext>
            </a:extLst>
          </p:cNvPr>
          <p:cNvPicPr>
            <a:picLocks noChangeAspect="1"/>
          </p:cNvPicPr>
          <p:nvPr/>
        </p:nvPicPr>
        <p:blipFill>
          <a:blip r:embed="rId2"/>
          <a:stretch>
            <a:fillRect/>
          </a:stretch>
        </p:blipFill>
        <p:spPr>
          <a:xfrm>
            <a:off x="1051948" y="1351347"/>
            <a:ext cx="9671288" cy="4227417"/>
          </a:xfrm>
          <a:prstGeom prst="rect">
            <a:avLst/>
          </a:prstGeom>
        </p:spPr>
      </p:pic>
      <p:sp>
        <p:nvSpPr>
          <p:cNvPr id="7" name="TextBox 6">
            <a:extLst>
              <a:ext uri="{FF2B5EF4-FFF2-40B4-BE49-F238E27FC236}">
                <a16:creationId xmlns:a16="http://schemas.microsoft.com/office/drawing/2014/main" id="{5CF14694-8B4B-FE68-99AF-A206BACCFEF8}"/>
              </a:ext>
            </a:extLst>
          </p:cNvPr>
          <p:cNvSpPr txBox="1"/>
          <p:nvPr/>
        </p:nvSpPr>
        <p:spPr>
          <a:xfrm>
            <a:off x="4969163" y="5671098"/>
            <a:ext cx="203132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Giao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4346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DC7A5B-0D9E-7DC9-9986-875FA391D50C}"/>
              </a:ext>
            </a:extLst>
          </p:cNvPr>
          <p:cNvSpPr txBox="1"/>
          <p:nvPr/>
        </p:nvSpPr>
        <p:spPr>
          <a:xfrm>
            <a:off x="963039" y="428016"/>
            <a:ext cx="611869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Thiết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kế</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phần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mềm</a:t>
            </a:r>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6651CE9-B321-FD7E-F3A2-3A7559C34636}"/>
              </a:ext>
            </a:extLst>
          </p:cNvPr>
          <p:cNvSpPr txBox="1"/>
          <p:nvPr/>
        </p:nvSpPr>
        <p:spPr>
          <a:xfrm>
            <a:off x="963039" y="889681"/>
            <a:ext cx="3861881"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3.3. Kết quả</a:t>
            </a:r>
          </a:p>
        </p:txBody>
      </p:sp>
      <p:pic>
        <p:nvPicPr>
          <p:cNvPr id="6" name="Picture 5">
            <a:extLst>
              <a:ext uri="{FF2B5EF4-FFF2-40B4-BE49-F238E27FC236}">
                <a16:creationId xmlns:a16="http://schemas.microsoft.com/office/drawing/2014/main" id="{0D544368-AF8F-43F5-88C4-7E53B8F9391C}"/>
              </a:ext>
            </a:extLst>
          </p:cNvPr>
          <p:cNvPicPr>
            <a:picLocks noChangeAspect="1"/>
          </p:cNvPicPr>
          <p:nvPr/>
        </p:nvPicPr>
        <p:blipFill>
          <a:blip r:embed="rId2"/>
          <a:stretch>
            <a:fillRect/>
          </a:stretch>
        </p:blipFill>
        <p:spPr>
          <a:xfrm>
            <a:off x="1551709" y="1638069"/>
            <a:ext cx="9088582" cy="4219469"/>
          </a:xfrm>
          <a:prstGeom prst="rect">
            <a:avLst/>
          </a:prstGeom>
        </p:spPr>
      </p:pic>
    </p:spTree>
    <p:extLst>
      <p:ext uri="{BB962C8B-B14F-4D97-AF65-F5344CB8AC3E}">
        <p14:creationId xmlns:p14="http://schemas.microsoft.com/office/powerpoint/2010/main" val="3957706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F82974-96B0-C645-63FB-85ADF8009610}"/>
              </a:ext>
            </a:extLst>
          </p:cNvPr>
          <p:cNvSpPr txBox="1"/>
          <p:nvPr/>
        </p:nvSpPr>
        <p:spPr>
          <a:xfrm>
            <a:off x="963039" y="414936"/>
            <a:ext cx="611869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 </a:t>
            </a:r>
            <a:r>
              <a:rPr lang="en-US" sz="2400" b="1" dirty="0" err="1">
                <a:latin typeface="Times New Roman" panose="02020603050405020304" pitchFamily="18" charset="0"/>
                <a:cs typeface="Times New Roman" panose="02020603050405020304" pitchFamily="18" charset="0"/>
              </a:rPr>
              <a:t>Kiểm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thử</a:t>
            </a:r>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27C1BDB-ECBC-4EF4-DD39-F7C4A1C9087F}"/>
              </a:ext>
            </a:extLst>
          </p:cNvPr>
          <p:cNvSpPr txBox="1"/>
          <p:nvPr/>
        </p:nvSpPr>
        <p:spPr>
          <a:xfrm>
            <a:off x="963039" y="1325186"/>
            <a:ext cx="1042299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K</a:t>
            </a:r>
            <a:r>
              <a:rPr lang="vi-VN" dirty="0">
                <a:latin typeface="Times New Roman" panose="02020603050405020304" pitchFamily="18" charset="0"/>
                <a:cs typeface="Times New Roman" panose="02020603050405020304" pitchFamily="18" charset="0"/>
              </a:rPr>
              <a:t>hi đọc file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thường</a:t>
            </a:r>
            <a:r>
              <a:rPr lang="en-US" dirty="0">
                <a:latin typeface="Times New Roman" panose="02020603050405020304" pitchFamily="18" charset="0"/>
                <a:cs typeface="Times New Roman" panose="02020603050405020304" pitchFamily="18" charset="0"/>
              </a:rPr>
              <a:t>: </a:t>
            </a:r>
          </a:p>
        </p:txBody>
      </p:sp>
      <p:sp>
        <p:nvSpPr>
          <p:cNvPr id="9" name="TextBox 8"/>
          <p:cNvSpPr txBox="1"/>
          <p:nvPr/>
        </p:nvSpPr>
        <p:spPr>
          <a:xfrm>
            <a:off x="3039305" y="5572695"/>
            <a:ext cx="492369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Lấy file </a:t>
            </a:r>
            <a:r>
              <a:rPr lang="en-US" dirty="0" err="1">
                <a:latin typeface="Times New Roman" panose="02020603050405020304" pitchFamily="18" charset="0"/>
                <a:cs typeface="Times New Roman" panose="02020603050405020304" pitchFamily="18" charset="0"/>
              </a:rPr>
              <a:t>ảnh</a:t>
            </a: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B11917C-98FA-D65D-80C0-97BE2DD6B002}"/>
              </a:ext>
            </a:extLst>
          </p:cNvPr>
          <p:cNvSpPr txBox="1"/>
          <p:nvPr/>
        </p:nvSpPr>
        <p:spPr>
          <a:xfrm>
            <a:off x="963039" y="862080"/>
            <a:ext cx="884597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4.1. </a:t>
            </a:r>
            <a:r>
              <a:rPr lang="en-US" sz="2400" b="1" dirty="0" err="1">
                <a:latin typeface="Times New Roman" panose="02020603050405020304" pitchFamily="18" charset="0"/>
                <a:cs typeface="Times New Roman" panose="02020603050405020304" pitchFamily="18" charset="0"/>
              </a:rPr>
              <a:t>Kiểm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năng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đọc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ảnh</a:t>
            </a:r>
            <a:endParaRPr lang="en-US" sz="2400" b="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5D622647-F18A-28E8-415E-9B235B8AD85D}"/>
              </a:ext>
            </a:extLst>
          </p:cNvPr>
          <p:cNvPicPr>
            <a:picLocks noChangeAspect="1"/>
          </p:cNvPicPr>
          <p:nvPr/>
        </p:nvPicPr>
        <p:blipFill>
          <a:blip r:embed="rId2"/>
          <a:stretch>
            <a:fillRect/>
          </a:stretch>
        </p:blipFill>
        <p:spPr>
          <a:xfrm>
            <a:off x="1036935" y="1770889"/>
            <a:ext cx="4349093" cy="3544228"/>
          </a:xfrm>
          <a:prstGeom prst="rect">
            <a:avLst/>
          </a:prstGeom>
        </p:spPr>
      </p:pic>
      <p:pic>
        <p:nvPicPr>
          <p:cNvPr id="13" name="Picture 12">
            <a:extLst>
              <a:ext uri="{FF2B5EF4-FFF2-40B4-BE49-F238E27FC236}">
                <a16:creationId xmlns:a16="http://schemas.microsoft.com/office/drawing/2014/main" id="{E942ADE4-B63C-010E-AC08-6434FCBA4108}"/>
              </a:ext>
            </a:extLst>
          </p:cNvPr>
          <p:cNvPicPr>
            <a:picLocks noChangeAspect="1"/>
          </p:cNvPicPr>
          <p:nvPr/>
        </p:nvPicPr>
        <p:blipFill>
          <a:blip r:embed="rId3"/>
          <a:stretch>
            <a:fillRect/>
          </a:stretch>
        </p:blipFill>
        <p:spPr>
          <a:xfrm>
            <a:off x="6174538" y="1770889"/>
            <a:ext cx="4806565" cy="3544228"/>
          </a:xfrm>
          <a:prstGeom prst="rect">
            <a:avLst/>
          </a:prstGeom>
        </p:spPr>
      </p:pic>
    </p:spTree>
    <p:extLst>
      <p:ext uri="{BB962C8B-B14F-4D97-AF65-F5344CB8AC3E}">
        <p14:creationId xmlns:p14="http://schemas.microsoft.com/office/powerpoint/2010/main" val="311452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F82974-96B0-C645-63FB-85ADF8009610}"/>
              </a:ext>
            </a:extLst>
          </p:cNvPr>
          <p:cNvSpPr txBox="1"/>
          <p:nvPr/>
        </p:nvSpPr>
        <p:spPr>
          <a:xfrm>
            <a:off x="963039" y="414936"/>
            <a:ext cx="611869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 </a:t>
            </a:r>
            <a:r>
              <a:rPr lang="en-US" sz="2400" b="1" dirty="0" err="1">
                <a:latin typeface="Times New Roman" panose="02020603050405020304" pitchFamily="18" charset="0"/>
                <a:cs typeface="Times New Roman" panose="02020603050405020304" pitchFamily="18" charset="0"/>
              </a:rPr>
              <a:t>Kiểm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thử</a:t>
            </a:r>
            <a:endParaRPr lang="en-US" sz="2400"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5651945" y="5619413"/>
            <a:ext cx="4923692"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B11917C-98FA-D65D-80C0-97BE2DD6B002}"/>
              </a:ext>
            </a:extLst>
          </p:cNvPr>
          <p:cNvSpPr txBox="1"/>
          <p:nvPr/>
        </p:nvSpPr>
        <p:spPr>
          <a:xfrm>
            <a:off x="963039" y="862080"/>
            <a:ext cx="884597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4.1. </a:t>
            </a:r>
            <a:r>
              <a:rPr lang="en-US" sz="2400" b="1" dirty="0" err="1">
                <a:latin typeface="Times New Roman" panose="02020603050405020304" pitchFamily="18" charset="0"/>
                <a:cs typeface="Times New Roman" panose="02020603050405020304" pitchFamily="18" charset="0"/>
              </a:rPr>
              <a:t>Kiểm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năng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đọc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ảnh</a:t>
            </a:r>
            <a:endParaRPr lang="en-US" sz="2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9D14711-0A32-B76B-F338-332D01DE0347}"/>
              </a:ext>
            </a:extLst>
          </p:cNvPr>
          <p:cNvPicPr>
            <a:picLocks noChangeAspect="1"/>
          </p:cNvPicPr>
          <p:nvPr/>
        </p:nvPicPr>
        <p:blipFill>
          <a:blip r:embed="rId2"/>
          <a:stretch>
            <a:fillRect/>
          </a:stretch>
        </p:blipFill>
        <p:spPr>
          <a:xfrm>
            <a:off x="1570182" y="1361844"/>
            <a:ext cx="9088582" cy="4219469"/>
          </a:xfrm>
          <a:prstGeom prst="rect">
            <a:avLst/>
          </a:prstGeom>
        </p:spPr>
      </p:pic>
    </p:spTree>
    <p:extLst>
      <p:ext uri="{BB962C8B-B14F-4D97-AF65-F5344CB8AC3E}">
        <p14:creationId xmlns:p14="http://schemas.microsoft.com/office/powerpoint/2010/main" val="3927680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F82974-96B0-C645-63FB-85ADF8009610}"/>
              </a:ext>
            </a:extLst>
          </p:cNvPr>
          <p:cNvSpPr txBox="1"/>
          <p:nvPr/>
        </p:nvSpPr>
        <p:spPr>
          <a:xfrm>
            <a:off x="963039" y="414936"/>
            <a:ext cx="611869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 </a:t>
            </a:r>
            <a:r>
              <a:rPr lang="en-US" sz="2400" b="1" dirty="0" err="1">
                <a:latin typeface="Times New Roman" panose="02020603050405020304" pitchFamily="18" charset="0"/>
                <a:cs typeface="Times New Roman" panose="02020603050405020304" pitchFamily="18" charset="0"/>
              </a:rPr>
              <a:t>Kiểm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thử</a:t>
            </a:r>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27C1BDB-ECBC-4EF4-DD39-F7C4A1C9087F}"/>
              </a:ext>
            </a:extLst>
          </p:cNvPr>
          <p:cNvSpPr txBox="1"/>
          <p:nvPr/>
        </p:nvSpPr>
        <p:spPr>
          <a:xfrm>
            <a:off x="963039" y="1325186"/>
            <a:ext cx="1042299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K</a:t>
            </a:r>
            <a:r>
              <a:rPr lang="vi-VN" dirty="0">
                <a:latin typeface="Times New Roman" panose="02020603050405020304" pitchFamily="18" charset="0"/>
                <a:cs typeface="Times New Roman" panose="02020603050405020304" pitchFamily="18" charset="0"/>
              </a:rPr>
              <a:t>hi đọc file không phải hình ảnh hoặc file có đuôi jpg nhưng không phải hình ảnh</a:t>
            </a:r>
            <a:r>
              <a:rPr lang="en-US" dirty="0">
                <a:latin typeface="Times New Roman" panose="02020603050405020304" pitchFamily="18" charset="0"/>
                <a:cs typeface="Times New Roman" panose="02020603050405020304" pitchFamily="18" charset="0"/>
              </a:rPr>
              <a:t>:</a:t>
            </a:r>
          </a:p>
        </p:txBody>
      </p:sp>
      <p:pic>
        <p:nvPicPr>
          <p:cNvPr id="2" name="Picture 1"/>
          <p:cNvPicPr>
            <a:picLocks noChangeAspect="1"/>
          </p:cNvPicPr>
          <p:nvPr/>
        </p:nvPicPr>
        <p:blipFill>
          <a:blip r:embed="rId2"/>
          <a:stretch>
            <a:fillRect/>
          </a:stretch>
        </p:blipFill>
        <p:spPr>
          <a:xfrm>
            <a:off x="1058688" y="1861300"/>
            <a:ext cx="4489258" cy="3068693"/>
          </a:xfrm>
          <a:prstGeom prst="rect">
            <a:avLst/>
          </a:prstGeom>
        </p:spPr>
      </p:pic>
      <p:pic>
        <p:nvPicPr>
          <p:cNvPr id="7" name="Picture 6"/>
          <p:cNvPicPr>
            <a:picLocks noChangeAspect="1"/>
          </p:cNvPicPr>
          <p:nvPr/>
        </p:nvPicPr>
        <p:blipFill>
          <a:blip r:embed="rId3"/>
          <a:stretch>
            <a:fillRect/>
          </a:stretch>
        </p:blipFill>
        <p:spPr>
          <a:xfrm>
            <a:off x="7921173" y="2382982"/>
            <a:ext cx="2831525" cy="1608027"/>
          </a:xfrm>
          <a:prstGeom prst="rect">
            <a:avLst/>
          </a:prstGeom>
        </p:spPr>
      </p:pic>
      <p:sp>
        <p:nvSpPr>
          <p:cNvPr id="8" name="Right Arrow 7"/>
          <p:cNvSpPr/>
          <p:nvPr/>
        </p:nvSpPr>
        <p:spPr>
          <a:xfrm>
            <a:off x="6245356" y="304759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10868" y="5004687"/>
            <a:ext cx="492369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Lấy file không phải là một ảnh</a:t>
            </a:r>
          </a:p>
        </p:txBody>
      </p:sp>
      <p:sp>
        <p:nvSpPr>
          <p:cNvPr id="10" name="TextBox 9"/>
          <p:cNvSpPr txBox="1"/>
          <p:nvPr/>
        </p:nvSpPr>
        <p:spPr>
          <a:xfrm>
            <a:off x="8536635" y="4132385"/>
            <a:ext cx="2787162" cy="369332"/>
          </a:xfrm>
          <a:prstGeom prst="rect">
            <a:avLst/>
          </a:prstGeom>
          <a:noFill/>
        </p:spPr>
        <p:txBody>
          <a:bodyPr wrap="square" rtlCol="0">
            <a:spAutoFit/>
          </a:bodyPr>
          <a:lstStyle/>
          <a:p>
            <a:r>
              <a:rPr lang="en-US" dirty="0"/>
              <a:t>Thông báo lỗi</a:t>
            </a:r>
          </a:p>
        </p:txBody>
      </p:sp>
      <p:sp>
        <p:nvSpPr>
          <p:cNvPr id="3" name="TextBox 2">
            <a:extLst>
              <a:ext uri="{FF2B5EF4-FFF2-40B4-BE49-F238E27FC236}">
                <a16:creationId xmlns:a16="http://schemas.microsoft.com/office/drawing/2014/main" id="{7B11917C-98FA-D65D-80C0-97BE2DD6B002}"/>
              </a:ext>
            </a:extLst>
          </p:cNvPr>
          <p:cNvSpPr txBox="1"/>
          <p:nvPr/>
        </p:nvSpPr>
        <p:spPr>
          <a:xfrm>
            <a:off x="963039" y="862080"/>
            <a:ext cx="884597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4.1. </a:t>
            </a:r>
            <a:r>
              <a:rPr lang="en-US" sz="2400" b="1" dirty="0" err="1">
                <a:latin typeface="Times New Roman" panose="02020603050405020304" pitchFamily="18" charset="0"/>
                <a:cs typeface="Times New Roman" panose="02020603050405020304" pitchFamily="18" charset="0"/>
              </a:rPr>
              <a:t>Kiểm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năng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đọc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ảnh</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1939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F82974-96B0-C645-63FB-85ADF8009610}"/>
              </a:ext>
            </a:extLst>
          </p:cNvPr>
          <p:cNvSpPr txBox="1"/>
          <p:nvPr/>
        </p:nvSpPr>
        <p:spPr>
          <a:xfrm>
            <a:off x="963039" y="414936"/>
            <a:ext cx="611869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 </a:t>
            </a:r>
            <a:r>
              <a:rPr lang="en-US" sz="2400" b="1" dirty="0" err="1">
                <a:latin typeface="Times New Roman" panose="02020603050405020304" pitchFamily="18" charset="0"/>
                <a:cs typeface="Times New Roman" panose="02020603050405020304" pitchFamily="18" charset="0"/>
              </a:rPr>
              <a:t>Kiểm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thử</a:t>
            </a:r>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27C1BDB-ECBC-4EF4-DD39-F7C4A1C9087F}"/>
              </a:ext>
            </a:extLst>
          </p:cNvPr>
          <p:cNvSpPr txBox="1"/>
          <p:nvPr/>
        </p:nvSpPr>
        <p:spPr>
          <a:xfrm>
            <a:off x="963039" y="1325186"/>
            <a:ext cx="1042299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K</a:t>
            </a:r>
            <a:r>
              <a:rPr lang="vi-VN" dirty="0">
                <a:latin typeface="Times New Roman" panose="02020603050405020304" pitchFamily="18" charset="0"/>
                <a:cs typeface="Times New Roman" panose="02020603050405020304" pitchFamily="18" charset="0"/>
              </a:rPr>
              <a:t>hi đọc file </a:t>
            </a:r>
            <a:r>
              <a:rPr lang="en-US" dirty="0">
                <a:latin typeface="Times New Roman" panose="02020603050405020304" pitchFamily="18" charset="0"/>
                <a:cs typeface="Times New Roman" panose="02020603050405020304" pitchFamily="18" charset="0"/>
              </a:rPr>
              <a:t>word </a:t>
            </a:r>
            <a:r>
              <a:rPr lang="en-US" dirty="0" err="1">
                <a:latin typeface="Times New Roman" panose="02020603050405020304" pitchFamily="18" charset="0"/>
                <a:cs typeface="Times New Roman" panose="02020603050405020304" pitchFamily="18" charset="0"/>
              </a:rPr>
              <a:t>bình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thường</a:t>
            </a:r>
            <a:r>
              <a:rPr lang="en-US" dirty="0">
                <a:latin typeface="Times New Roman" panose="02020603050405020304" pitchFamily="18" charset="0"/>
                <a:cs typeface="Times New Roman" panose="02020603050405020304" pitchFamily="18" charset="0"/>
              </a:rPr>
              <a:t>: </a:t>
            </a:r>
          </a:p>
        </p:txBody>
      </p:sp>
      <p:sp>
        <p:nvSpPr>
          <p:cNvPr id="9" name="TextBox 8"/>
          <p:cNvSpPr txBox="1"/>
          <p:nvPr/>
        </p:nvSpPr>
        <p:spPr>
          <a:xfrm>
            <a:off x="3039305" y="5572695"/>
            <a:ext cx="492369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Lấy file word</a:t>
            </a:r>
          </a:p>
        </p:txBody>
      </p:sp>
      <p:sp>
        <p:nvSpPr>
          <p:cNvPr id="3" name="TextBox 2">
            <a:extLst>
              <a:ext uri="{FF2B5EF4-FFF2-40B4-BE49-F238E27FC236}">
                <a16:creationId xmlns:a16="http://schemas.microsoft.com/office/drawing/2014/main" id="{7B11917C-98FA-D65D-80C0-97BE2DD6B002}"/>
              </a:ext>
            </a:extLst>
          </p:cNvPr>
          <p:cNvSpPr txBox="1"/>
          <p:nvPr/>
        </p:nvSpPr>
        <p:spPr>
          <a:xfrm>
            <a:off x="963039" y="862080"/>
            <a:ext cx="884597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4.2. </a:t>
            </a:r>
            <a:r>
              <a:rPr lang="en-US" sz="2400" b="1" dirty="0" err="1">
                <a:latin typeface="Times New Roman" panose="02020603050405020304" pitchFamily="18" charset="0"/>
                <a:cs typeface="Times New Roman" panose="02020603050405020304" pitchFamily="18" charset="0"/>
              </a:rPr>
              <a:t>Kiểm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năng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đọc</a:t>
            </a:r>
            <a:r>
              <a:rPr lang="en-US" sz="2400" b="1" dirty="0">
                <a:latin typeface="Times New Roman" panose="02020603050405020304" pitchFamily="18" charset="0"/>
                <a:cs typeface="Times New Roman" panose="02020603050405020304" pitchFamily="18" charset="0"/>
              </a:rPr>
              <a:t> file word</a:t>
            </a:r>
          </a:p>
        </p:txBody>
      </p:sp>
      <p:pic>
        <p:nvPicPr>
          <p:cNvPr id="6" name="Picture 5">
            <a:extLst>
              <a:ext uri="{FF2B5EF4-FFF2-40B4-BE49-F238E27FC236}">
                <a16:creationId xmlns:a16="http://schemas.microsoft.com/office/drawing/2014/main" id="{BA5D5608-D01D-464B-5B01-28ADFAEFC1AE}"/>
              </a:ext>
            </a:extLst>
          </p:cNvPr>
          <p:cNvPicPr>
            <a:picLocks noChangeAspect="1"/>
          </p:cNvPicPr>
          <p:nvPr/>
        </p:nvPicPr>
        <p:blipFill>
          <a:blip r:embed="rId2"/>
          <a:stretch>
            <a:fillRect/>
          </a:stretch>
        </p:blipFill>
        <p:spPr>
          <a:xfrm>
            <a:off x="877456" y="1770888"/>
            <a:ext cx="5283199" cy="3758329"/>
          </a:xfrm>
          <a:prstGeom prst="rect">
            <a:avLst/>
          </a:prstGeom>
        </p:spPr>
      </p:pic>
      <p:pic>
        <p:nvPicPr>
          <p:cNvPr id="8" name="Picture 7">
            <a:extLst>
              <a:ext uri="{FF2B5EF4-FFF2-40B4-BE49-F238E27FC236}">
                <a16:creationId xmlns:a16="http://schemas.microsoft.com/office/drawing/2014/main" id="{8207FCD6-1733-E5F7-5F9B-6EFB96EFBF21}"/>
              </a:ext>
            </a:extLst>
          </p:cNvPr>
          <p:cNvPicPr>
            <a:picLocks noChangeAspect="1"/>
          </p:cNvPicPr>
          <p:nvPr/>
        </p:nvPicPr>
        <p:blipFill>
          <a:blip r:embed="rId3"/>
          <a:stretch>
            <a:fillRect/>
          </a:stretch>
        </p:blipFill>
        <p:spPr>
          <a:xfrm>
            <a:off x="6416648" y="1770888"/>
            <a:ext cx="5650447" cy="3801807"/>
          </a:xfrm>
          <a:prstGeom prst="rect">
            <a:avLst/>
          </a:prstGeom>
        </p:spPr>
      </p:pic>
    </p:spTree>
    <p:extLst>
      <p:ext uri="{BB962C8B-B14F-4D97-AF65-F5344CB8AC3E}">
        <p14:creationId xmlns:p14="http://schemas.microsoft.com/office/powerpoint/2010/main" val="420514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F82974-96B0-C645-63FB-85ADF8009610}"/>
              </a:ext>
            </a:extLst>
          </p:cNvPr>
          <p:cNvSpPr txBox="1"/>
          <p:nvPr/>
        </p:nvSpPr>
        <p:spPr>
          <a:xfrm>
            <a:off x="963039" y="414936"/>
            <a:ext cx="611869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 </a:t>
            </a:r>
            <a:r>
              <a:rPr lang="en-US" sz="2400" b="1" dirty="0" err="1">
                <a:latin typeface="Times New Roman" panose="02020603050405020304" pitchFamily="18" charset="0"/>
                <a:cs typeface="Times New Roman" panose="02020603050405020304" pitchFamily="18" charset="0"/>
              </a:rPr>
              <a:t>Kiểm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thử</a:t>
            </a:r>
            <a:endParaRPr lang="en-US" sz="2400"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5651945" y="5619413"/>
            <a:ext cx="4923692"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B11917C-98FA-D65D-80C0-97BE2DD6B002}"/>
              </a:ext>
            </a:extLst>
          </p:cNvPr>
          <p:cNvSpPr txBox="1"/>
          <p:nvPr/>
        </p:nvSpPr>
        <p:spPr>
          <a:xfrm>
            <a:off x="963039" y="862080"/>
            <a:ext cx="884597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4.2. </a:t>
            </a:r>
            <a:r>
              <a:rPr lang="en-US" sz="2400" b="1" dirty="0" err="1">
                <a:latin typeface="Times New Roman" panose="02020603050405020304" pitchFamily="18" charset="0"/>
                <a:cs typeface="Times New Roman" panose="02020603050405020304" pitchFamily="18" charset="0"/>
              </a:rPr>
              <a:t>Kiểm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năng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đọc</a:t>
            </a:r>
            <a:r>
              <a:rPr lang="en-US" sz="2400" b="1" dirty="0">
                <a:latin typeface="Times New Roman" panose="02020603050405020304" pitchFamily="18" charset="0"/>
                <a:cs typeface="Times New Roman" panose="02020603050405020304" pitchFamily="18" charset="0"/>
              </a:rPr>
              <a:t> file word</a:t>
            </a:r>
          </a:p>
        </p:txBody>
      </p:sp>
      <p:pic>
        <p:nvPicPr>
          <p:cNvPr id="5" name="Picture 4">
            <a:extLst>
              <a:ext uri="{FF2B5EF4-FFF2-40B4-BE49-F238E27FC236}">
                <a16:creationId xmlns:a16="http://schemas.microsoft.com/office/drawing/2014/main" id="{5F931D14-173A-511D-7DE0-E32BC55CA377}"/>
              </a:ext>
            </a:extLst>
          </p:cNvPr>
          <p:cNvPicPr>
            <a:picLocks noChangeAspect="1"/>
          </p:cNvPicPr>
          <p:nvPr/>
        </p:nvPicPr>
        <p:blipFill>
          <a:blip r:embed="rId2"/>
          <a:stretch>
            <a:fillRect/>
          </a:stretch>
        </p:blipFill>
        <p:spPr>
          <a:xfrm>
            <a:off x="1616363" y="1363353"/>
            <a:ext cx="8613700" cy="4216451"/>
          </a:xfrm>
          <a:prstGeom prst="rect">
            <a:avLst/>
          </a:prstGeom>
        </p:spPr>
      </p:pic>
    </p:spTree>
    <p:extLst>
      <p:ext uri="{BB962C8B-B14F-4D97-AF65-F5344CB8AC3E}">
        <p14:creationId xmlns:p14="http://schemas.microsoft.com/office/powerpoint/2010/main" val="3038093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DBB000-B755-1F73-3DF4-C13D21089ADF}"/>
              </a:ext>
            </a:extLst>
          </p:cNvPr>
          <p:cNvSpPr/>
          <p:nvPr/>
        </p:nvSpPr>
        <p:spPr>
          <a:xfrm>
            <a:off x="539775" y="1859340"/>
            <a:ext cx="11109206" cy="1754326"/>
          </a:xfrm>
          <a:prstGeom prst="rect">
            <a:avLst/>
          </a:prstGeom>
          <a:noFill/>
        </p:spPr>
        <p:txBody>
          <a:bodyPr wrap="square" lIns="91440" tIns="45720" rIns="91440" bIns="45720">
            <a:spAutoFit/>
          </a:bodyPr>
          <a:lstStyle/>
          <a:p>
            <a:pPr algn="ctr"/>
            <a:r>
              <a:rPr lang="en-US" sz="54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Đề</a:t>
            </a: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54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tài</a:t>
            </a: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54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Xây</a:t>
            </a: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54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dựng</a:t>
            </a: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54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phần</a:t>
            </a: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54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mềm</a:t>
            </a: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54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dịch</a:t>
            </a: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54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các</a:t>
            </a: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54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ngôn</a:t>
            </a: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54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ngữ</a:t>
            </a: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p>
        </p:txBody>
      </p:sp>
    </p:spTree>
    <p:extLst>
      <p:ext uri="{BB962C8B-B14F-4D97-AF65-F5344CB8AC3E}">
        <p14:creationId xmlns:p14="http://schemas.microsoft.com/office/powerpoint/2010/main" val="68636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F82974-96B0-C645-63FB-85ADF8009610}"/>
              </a:ext>
            </a:extLst>
          </p:cNvPr>
          <p:cNvSpPr txBox="1"/>
          <p:nvPr/>
        </p:nvSpPr>
        <p:spPr>
          <a:xfrm>
            <a:off x="963039" y="414936"/>
            <a:ext cx="611869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 </a:t>
            </a:r>
            <a:r>
              <a:rPr lang="en-US" sz="2400" b="1" dirty="0" err="1">
                <a:latin typeface="Times New Roman" panose="02020603050405020304" pitchFamily="18" charset="0"/>
                <a:cs typeface="Times New Roman" panose="02020603050405020304" pitchFamily="18" charset="0"/>
              </a:rPr>
              <a:t>Kiểm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thử</a:t>
            </a:r>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27C1BDB-ECBC-4EF4-DD39-F7C4A1C9087F}"/>
              </a:ext>
            </a:extLst>
          </p:cNvPr>
          <p:cNvSpPr txBox="1"/>
          <p:nvPr/>
        </p:nvSpPr>
        <p:spPr>
          <a:xfrm>
            <a:off x="963039" y="1325186"/>
            <a:ext cx="1042299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K</a:t>
            </a:r>
            <a:r>
              <a:rPr lang="vi-VN" dirty="0">
                <a:latin typeface="Times New Roman" panose="02020603050405020304" pitchFamily="18" charset="0"/>
                <a:cs typeface="Times New Roman" panose="02020603050405020304" pitchFamily="18" charset="0"/>
              </a:rPr>
              <a:t>hi đọc file không phải </a:t>
            </a:r>
            <a:r>
              <a:rPr lang="en-US" dirty="0">
                <a:latin typeface="Times New Roman" panose="02020603050405020304" pitchFamily="18" charset="0"/>
                <a:cs typeface="Times New Roman" panose="02020603050405020304" pitchFamily="18" charset="0"/>
              </a:rPr>
              <a:t>file word </a:t>
            </a:r>
            <a:r>
              <a:rPr lang="vi-VN" dirty="0">
                <a:latin typeface="Times New Roman" panose="02020603050405020304" pitchFamily="18" charset="0"/>
                <a:cs typeface="Times New Roman" panose="02020603050405020304" pitchFamily="18" charset="0"/>
              </a:rPr>
              <a:t>hoặc file có đuôi </a:t>
            </a:r>
            <a:r>
              <a:rPr lang="en-US" dirty="0">
                <a:latin typeface="Times New Roman" panose="02020603050405020304" pitchFamily="18" charset="0"/>
                <a:cs typeface="Times New Roman" panose="02020603050405020304" pitchFamily="18" charset="0"/>
              </a:rPr>
              <a:t>docx</a:t>
            </a:r>
            <a:r>
              <a:rPr lang="vi-VN" dirty="0">
                <a:latin typeface="Times New Roman" panose="02020603050405020304" pitchFamily="18" charset="0"/>
                <a:cs typeface="Times New Roman" panose="02020603050405020304" pitchFamily="18" charset="0"/>
              </a:rPr>
              <a:t> nhưng không phải </a:t>
            </a:r>
            <a:r>
              <a:rPr lang="en-US" dirty="0">
                <a:latin typeface="Times New Roman" panose="02020603050405020304" pitchFamily="18" charset="0"/>
                <a:cs typeface="Times New Roman" panose="02020603050405020304" pitchFamily="18" charset="0"/>
              </a:rPr>
              <a:t>file word:</a:t>
            </a:r>
          </a:p>
        </p:txBody>
      </p:sp>
      <p:sp>
        <p:nvSpPr>
          <p:cNvPr id="8" name="Right Arrow 7"/>
          <p:cNvSpPr/>
          <p:nvPr/>
        </p:nvSpPr>
        <p:spPr>
          <a:xfrm>
            <a:off x="6245356" y="304759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10868" y="5004687"/>
            <a:ext cx="492369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Lấy file không phải là một ảnh</a:t>
            </a:r>
          </a:p>
        </p:txBody>
      </p:sp>
      <p:sp>
        <p:nvSpPr>
          <p:cNvPr id="10" name="TextBox 9"/>
          <p:cNvSpPr txBox="1"/>
          <p:nvPr/>
        </p:nvSpPr>
        <p:spPr>
          <a:xfrm>
            <a:off x="8536635" y="4132385"/>
            <a:ext cx="2787162" cy="369332"/>
          </a:xfrm>
          <a:prstGeom prst="rect">
            <a:avLst/>
          </a:prstGeom>
          <a:noFill/>
        </p:spPr>
        <p:txBody>
          <a:bodyPr wrap="square" rtlCol="0">
            <a:spAutoFit/>
          </a:bodyPr>
          <a:lstStyle/>
          <a:p>
            <a:r>
              <a:rPr lang="en-US" dirty="0"/>
              <a:t>Thông báo lỗi</a:t>
            </a:r>
          </a:p>
        </p:txBody>
      </p:sp>
      <p:sp>
        <p:nvSpPr>
          <p:cNvPr id="3" name="TextBox 2">
            <a:extLst>
              <a:ext uri="{FF2B5EF4-FFF2-40B4-BE49-F238E27FC236}">
                <a16:creationId xmlns:a16="http://schemas.microsoft.com/office/drawing/2014/main" id="{7B11917C-98FA-D65D-80C0-97BE2DD6B002}"/>
              </a:ext>
            </a:extLst>
          </p:cNvPr>
          <p:cNvSpPr txBox="1"/>
          <p:nvPr/>
        </p:nvSpPr>
        <p:spPr>
          <a:xfrm>
            <a:off x="963039" y="862080"/>
            <a:ext cx="884597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4.2. </a:t>
            </a:r>
            <a:r>
              <a:rPr lang="en-US" sz="2400" b="1" dirty="0" err="1">
                <a:latin typeface="Times New Roman" panose="02020603050405020304" pitchFamily="18" charset="0"/>
                <a:cs typeface="Times New Roman" panose="02020603050405020304" pitchFamily="18" charset="0"/>
              </a:rPr>
              <a:t>Kiểm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năng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đọc</a:t>
            </a:r>
            <a:r>
              <a:rPr lang="en-US" sz="2400" b="1" dirty="0">
                <a:latin typeface="Times New Roman" panose="02020603050405020304" pitchFamily="18" charset="0"/>
                <a:cs typeface="Times New Roman" panose="02020603050405020304" pitchFamily="18" charset="0"/>
              </a:rPr>
              <a:t> file word</a:t>
            </a:r>
          </a:p>
        </p:txBody>
      </p:sp>
      <p:pic>
        <p:nvPicPr>
          <p:cNvPr id="11" name="Picture 10">
            <a:extLst>
              <a:ext uri="{FF2B5EF4-FFF2-40B4-BE49-F238E27FC236}">
                <a16:creationId xmlns:a16="http://schemas.microsoft.com/office/drawing/2014/main" id="{F521BC49-FAE3-0C7D-252D-CDC963E941BD}"/>
              </a:ext>
            </a:extLst>
          </p:cNvPr>
          <p:cNvPicPr>
            <a:picLocks noChangeAspect="1"/>
          </p:cNvPicPr>
          <p:nvPr/>
        </p:nvPicPr>
        <p:blipFill>
          <a:blip r:embed="rId2"/>
          <a:stretch>
            <a:fillRect/>
          </a:stretch>
        </p:blipFill>
        <p:spPr>
          <a:xfrm>
            <a:off x="7754149" y="2171169"/>
            <a:ext cx="3019846" cy="1752845"/>
          </a:xfrm>
          <a:prstGeom prst="rect">
            <a:avLst/>
          </a:prstGeom>
        </p:spPr>
      </p:pic>
      <p:pic>
        <p:nvPicPr>
          <p:cNvPr id="13" name="Picture 12">
            <a:extLst>
              <a:ext uri="{FF2B5EF4-FFF2-40B4-BE49-F238E27FC236}">
                <a16:creationId xmlns:a16="http://schemas.microsoft.com/office/drawing/2014/main" id="{D512D5FB-7018-26DA-42BC-5876669483F7}"/>
              </a:ext>
            </a:extLst>
          </p:cNvPr>
          <p:cNvPicPr>
            <a:picLocks noChangeAspect="1"/>
          </p:cNvPicPr>
          <p:nvPr/>
        </p:nvPicPr>
        <p:blipFill>
          <a:blip r:embed="rId3"/>
          <a:stretch>
            <a:fillRect/>
          </a:stretch>
        </p:blipFill>
        <p:spPr>
          <a:xfrm>
            <a:off x="1114112" y="1853313"/>
            <a:ext cx="4866052" cy="2986408"/>
          </a:xfrm>
          <a:prstGeom prst="rect">
            <a:avLst/>
          </a:prstGeom>
        </p:spPr>
      </p:pic>
    </p:spTree>
    <p:extLst>
      <p:ext uri="{BB962C8B-B14F-4D97-AF65-F5344CB8AC3E}">
        <p14:creationId xmlns:p14="http://schemas.microsoft.com/office/powerpoint/2010/main" val="3811263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F82974-96B0-C645-63FB-85ADF8009610}"/>
              </a:ext>
            </a:extLst>
          </p:cNvPr>
          <p:cNvSpPr txBox="1"/>
          <p:nvPr/>
        </p:nvSpPr>
        <p:spPr>
          <a:xfrm>
            <a:off x="963039" y="414936"/>
            <a:ext cx="611869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 </a:t>
            </a:r>
            <a:r>
              <a:rPr lang="en-US" sz="2400" b="1" dirty="0" err="1">
                <a:latin typeface="Times New Roman" panose="02020603050405020304" pitchFamily="18" charset="0"/>
                <a:cs typeface="Times New Roman" panose="02020603050405020304" pitchFamily="18" charset="0"/>
              </a:rPr>
              <a:t>Kiểm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thử</a:t>
            </a:r>
            <a:endParaRPr lang="en-US"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B11917C-98FA-D65D-80C0-97BE2DD6B002}"/>
              </a:ext>
            </a:extLst>
          </p:cNvPr>
          <p:cNvSpPr txBox="1"/>
          <p:nvPr/>
        </p:nvSpPr>
        <p:spPr>
          <a:xfrm>
            <a:off x="963039" y="862080"/>
            <a:ext cx="884597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4.3. </a:t>
            </a:r>
            <a:r>
              <a:rPr lang="en-US" sz="2400" b="1" dirty="0" err="1">
                <a:latin typeface="Times New Roman" panose="02020603050405020304" pitchFamily="18" charset="0"/>
                <a:cs typeface="Times New Roman" panose="02020603050405020304" pitchFamily="18" charset="0"/>
              </a:rPr>
              <a:t>Kiểm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năng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tìm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kiếm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ngôn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ngữ</a:t>
            </a:r>
            <a:endParaRPr lang="en-US" sz="2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2D0A072-71FA-EEFF-CCBA-F162558799BB}"/>
              </a:ext>
            </a:extLst>
          </p:cNvPr>
          <p:cNvPicPr>
            <a:picLocks noChangeAspect="1"/>
          </p:cNvPicPr>
          <p:nvPr/>
        </p:nvPicPr>
        <p:blipFill>
          <a:blip r:embed="rId2"/>
          <a:stretch>
            <a:fillRect/>
          </a:stretch>
        </p:blipFill>
        <p:spPr>
          <a:xfrm>
            <a:off x="1228924" y="1455547"/>
            <a:ext cx="4294421" cy="4091001"/>
          </a:xfrm>
          <a:prstGeom prst="rect">
            <a:avLst/>
          </a:prstGeom>
        </p:spPr>
      </p:pic>
      <p:sp>
        <p:nvSpPr>
          <p:cNvPr id="7" name="TextBox 6">
            <a:extLst>
              <a:ext uri="{FF2B5EF4-FFF2-40B4-BE49-F238E27FC236}">
                <a16:creationId xmlns:a16="http://schemas.microsoft.com/office/drawing/2014/main" id="{670FC373-594A-CAC6-36E6-307C85505EBF}"/>
              </a:ext>
            </a:extLst>
          </p:cNvPr>
          <p:cNvSpPr txBox="1"/>
          <p:nvPr/>
        </p:nvSpPr>
        <p:spPr>
          <a:xfrm>
            <a:off x="2158044" y="5546548"/>
            <a:ext cx="4923692"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Nhập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kiếm</a:t>
            </a:r>
            <a:endParaRPr lang="en-US" dirty="0">
              <a:latin typeface="Times New Roman" panose="02020603050405020304" pitchFamily="18" charset="0"/>
              <a:cs typeface="Times New Roman" panose="02020603050405020304" pitchFamily="18" charset="0"/>
            </a:endParaRPr>
          </a:p>
        </p:txBody>
      </p:sp>
      <p:sp>
        <p:nvSpPr>
          <p:cNvPr id="12" name="Right Arrow 7">
            <a:extLst>
              <a:ext uri="{FF2B5EF4-FFF2-40B4-BE49-F238E27FC236}">
                <a16:creationId xmlns:a16="http://schemas.microsoft.com/office/drawing/2014/main" id="{5E551BFD-90E8-3060-A0EB-C60BECD22725}"/>
              </a:ext>
            </a:extLst>
          </p:cNvPr>
          <p:cNvSpPr/>
          <p:nvPr/>
        </p:nvSpPr>
        <p:spPr>
          <a:xfrm>
            <a:off x="5861474" y="350104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F9D19F6-9F94-4111-CC76-4F2E9B92114E}"/>
              </a:ext>
            </a:extLst>
          </p:cNvPr>
          <p:cNvPicPr>
            <a:picLocks noChangeAspect="1"/>
          </p:cNvPicPr>
          <p:nvPr/>
        </p:nvPicPr>
        <p:blipFill>
          <a:blip r:embed="rId3"/>
          <a:stretch>
            <a:fillRect/>
          </a:stretch>
        </p:blipFill>
        <p:spPr>
          <a:xfrm>
            <a:off x="7178012" y="1455547"/>
            <a:ext cx="4377986" cy="3984671"/>
          </a:xfrm>
          <a:prstGeom prst="rect">
            <a:avLst/>
          </a:prstGeom>
        </p:spPr>
      </p:pic>
      <p:sp>
        <p:nvSpPr>
          <p:cNvPr id="16" name="TextBox 15">
            <a:extLst>
              <a:ext uri="{FF2B5EF4-FFF2-40B4-BE49-F238E27FC236}">
                <a16:creationId xmlns:a16="http://schemas.microsoft.com/office/drawing/2014/main" id="{79A6F893-9A48-8AC4-CAD0-148337B48C55}"/>
              </a:ext>
            </a:extLst>
          </p:cNvPr>
          <p:cNvSpPr txBox="1"/>
          <p:nvPr/>
        </p:nvSpPr>
        <p:spPr>
          <a:xfrm>
            <a:off x="8983040" y="5444886"/>
            <a:ext cx="1651956"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5319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F82974-96B0-C645-63FB-85ADF8009610}"/>
              </a:ext>
            </a:extLst>
          </p:cNvPr>
          <p:cNvSpPr txBox="1"/>
          <p:nvPr/>
        </p:nvSpPr>
        <p:spPr>
          <a:xfrm>
            <a:off x="963039" y="414936"/>
            <a:ext cx="611869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 </a:t>
            </a:r>
            <a:r>
              <a:rPr lang="en-US" sz="2400" b="1" dirty="0" err="1">
                <a:latin typeface="Times New Roman" panose="02020603050405020304" pitchFamily="18" charset="0"/>
                <a:cs typeface="Times New Roman" panose="02020603050405020304" pitchFamily="18" charset="0"/>
              </a:rPr>
              <a:t>Kiểm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thử</a:t>
            </a:r>
            <a:endParaRPr lang="en-US"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B11917C-98FA-D65D-80C0-97BE2DD6B002}"/>
              </a:ext>
            </a:extLst>
          </p:cNvPr>
          <p:cNvSpPr txBox="1"/>
          <p:nvPr/>
        </p:nvSpPr>
        <p:spPr>
          <a:xfrm>
            <a:off x="963039" y="862080"/>
            <a:ext cx="884597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4.4. </a:t>
            </a:r>
            <a:r>
              <a:rPr lang="en-US" sz="2400" b="1" dirty="0" err="1">
                <a:latin typeface="Times New Roman" panose="02020603050405020304" pitchFamily="18" charset="0"/>
                <a:cs typeface="Times New Roman" panose="02020603050405020304" pitchFamily="18" charset="0"/>
              </a:rPr>
              <a:t>Kiểm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năng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lưu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văn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bản</a:t>
            </a:r>
            <a:endParaRPr lang="en-US"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35E1D46-066D-24E4-2BF0-803998925B52}"/>
              </a:ext>
            </a:extLst>
          </p:cNvPr>
          <p:cNvPicPr>
            <a:picLocks noChangeAspect="1"/>
          </p:cNvPicPr>
          <p:nvPr/>
        </p:nvPicPr>
        <p:blipFill>
          <a:blip r:embed="rId2"/>
          <a:stretch>
            <a:fillRect/>
          </a:stretch>
        </p:blipFill>
        <p:spPr>
          <a:xfrm>
            <a:off x="1191491" y="1323745"/>
            <a:ext cx="9809018" cy="4780437"/>
          </a:xfrm>
          <a:prstGeom prst="rect">
            <a:avLst/>
          </a:prstGeom>
        </p:spPr>
      </p:pic>
    </p:spTree>
    <p:extLst>
      <p:ext uri="{BB962C8B-B14F-4D97-AF65-F5344CB8AC3E}">
        <p14:creationId xmlns:p14="http://schemas.microsoft.com/office/powerpoint/2010/main" val="470895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F82974-96B0-C645-63FB-85ADF8009610}"/>
              </a:ext>
            </a:extLst>
          </p:cNvPr>
          <p:cNvSpPr txBox="1"/>
          <p:nvPr/>
        </p:nvSpPr>
        <p:spPr>
          <a:xfrm>
            <a:off x="963039" y="414936"/>
            <a:ext cx="611869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 </a:t>
            </a:r>
            <a:r>
              <a:rPr lang="en-US" sz="2400" b="1" dirty="0" err="1">
                <a:latin typeface="Times New Roman" panose="02020603050405020304" pitchFamily="18" charset="0"/>
                <a:cs typeface="Times New Roman" panose="02020603050405020304" pitchFamily="18" charset="0"/>
              </a:rPr>
              <a:t>Kiểm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thử</a:t>
            </a:r>
            <a:endParaRPr lang="en-US"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B11917C-98FA-D65D-80C0-97BE2DD6B002}"/>
              </a:ext>
            </a:extLst>
          </p:cNvPr>
          <p:cNvSpPr txBox="1"/>
          <p:nvPr/>
        </p:nvSpPr>
        <p:spPr>
          <a:xfrm>
            <a:off x="963039" y="862080"/>
            <a:ext cx="884597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4.4. </a:t>
            </a:r>
            <a:r>
              <a:rPr lang="en-US" sz="2400" b="1" dirty="0" err="1">
                <a:latin typeface="Times New Roman" panose="02020603050405020304" pitchFamily="18" charset="0"/>
                <a:cs typeface="Times New Roman" panose="02020603050405020304" pitchFamily="18" charset="0"/>
              </a:rPr>
              <a:t>Kiểm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năng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lưu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văn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bản</a:t>
            </a:r>
            <a:endParaRPr lang="en-US" sz="2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6A3BBEA-4BE5-EE93-E6D0-18834EE514CE}"/>
              </a:ext>
            </a:extLst>
          </p:cNvPr>
          <p:cNvPicPr>
            <a:picLocks noChangeAspect="1"/>
          </p:cNvPicPr>
          <p:nvPr/>
        </p:nvPicPr>
        <p:blipFill>
          <a:blip r:embed="rId2"/>
          <a:stretch>
            <a:fillRect/>
          </a:stretch>
        </p:blipFill>
        <p:spPr>
          <a:xfrm>
            <a:off x="1089075" y="1485389"/>
            <a:ext cx="6781123" cy="4141199"/>
          </a:xfrm>
          <a:prstGeom prst="rect">
            <a:avLst/>
          </a:prstGeom>
        </p:spPr>
      </p:pic>
      <p:sp>
        <p:nvSpPr>
          <p:cNvPr id="7" name="TextBox 6">
            <a:extLst>
              <a:ext uri="{FF2B5EF4-FFF2-40B4-BE49-F238E27FC236}">
                <a16:creationId xmlns:a16="http://schemas.microsoft.com/office/drawing/2014/main" id="{41980648-986E-581B-6716-C53DBF3D5F21}"/>
              </a:ext>
            </a:extLst>
          </p:cNvPr>
          <p:cNvSpPr txBox="1"/>
          <p:nvPr/>
        </p:nvSpPr>
        <p:spPr>
          <a:xfrm>
            <a:off x="3209280" y="5788232"/>
            <a:ext cx="4923692"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muốn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lưu</a:t>
            </a: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FA2EB713-7D74-621D-8A0A-148810134C47}"/>
              </a:ext>
            </a:extLst>
          </p:cNvPr>
          <p:cNvPicPr>
            <a:picLocks noChangeAspect="1"/>
          </p:cNvPicPr>
          <p:nvPr/>
        </p:nvPicPr>
        <p:blipFill>
          <a:blip r:embed="rId3"/>
          <a:stretch>
            <a:fillRect/>
          </a:stretch>
        </p:blipFill>
        <p:spPr>
          <a:xfrm>
            <a:off x="8489745" y="2679566"/>
            <a:ext cx="2934109" cy="1752845"/>
          </a:xfrm>
          <a:prstGeom prst="rect">
            <a:avLst/>
          </a:prstGeom>
        </p:spPr>
      </p:pic>
      <p:sp>
        <p:nvSpPr>
          <p:cNvPr id="10" name="TextBox 9">
            <a:extLst>
              <a:ext uri="{FF2B5EF4-FFF2-40B4-BE49-F238E27FC236}">
                <a16:creationId xmlns:a16="http://schemas.microsoft.com/office/drawing/2014/main" id="{5524DA2D-1CB3-5C09-B177-DC260B39911B}"/>
              </a:ext>
            </a:extLst>
          </p:cNvPr>
          <p:cNvSpPr txBox="1"/>
          <p:nvPr/>
        </p:nvSpPr>
        <p:spPr>
          <a:xfrm>
            <a:off x="8636692" y="4677331"/>
            <a:ext cx="2787162" cy="369332"/>
          </a:xfrm>
          <a:prstGeom prst="rect">
            <a:avLst/>
          </a:prstGeom>
          <a:noFill/>
        </p:spPr>
        <p:txBody>
          <a:bodyPr wrap="square" rtlCol="0">
            <a:spAutoFit/>
          </a:bodyPr>
          <a:lstStyle/>
          <a:p>
            <a:r>
              <a:rPr lang="en-US" dirty="0"/>
              <a:t>Thông </a:t>
            </a:r>
            <a:r>
              <a:rPr lang="en-US" dirty="0" err="1"/>
              <a:t>báo</a:t>
            </a:r>
            <a:r>
              <a:rPr lang="en-US" dirty="0"/>
              <a:t> </a:t>
            </a:r>
            <a:r>
              <a:rPr lang="en-US" dirty="0" err="1"/>
              <a:t>lưu</a:t>
            </a:r>
            <a:r>
              <a:rPr lang="en-US" dirty="0"/>
              <a:t> </a:t>
            </a:r>
            <a:r>
              <a:rPr lang="en-US" dirty="0" err="1"/>
              <a:t>thành</a:t>
            </a:r>
            <a:r>
              <a:rPr lang="en-US" dirty="0"/>
              <a:t> </a:t>
            </a:r>
            <a:r>
              <a:rPr lang="en-US" dirty="0" err="1"/>
              <a:t>công</a:t>
            </a:r>
            <a:endParaRPr lang="en-US" dirty="0"/>
          </a:p>
        </p:txBody>
      </p:sp>
    </p:spTree>
    <p:extLst>
      <p:ext uri="{BB962C8B-B14F-4D97-AF65-F5344CB8AC3E}">
        <p14:creationId xmlns:p14="http://schemas.microsoft.com/office/powerpoint/2010/main" val="4135000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F82974-96B0-C645-63FB-85ADF8009610}"/>
              </a:ext>
            </a:extLst>
          </p:cNvPr>
          <p:cNvSpPr txBox="1"/>
          <p:nvPr/>
        </p:nvSpPr>
        <p:spPr>
          <a:xfrm>
            <a:off x="963039" y="414936"/>
            <a:ext cx="611869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 </a:t>
            </a:r>
            <a:r>
              <a:rPr lang="en-US" sz="2400" b="1" dirty="0" err="1">
                <a:latin typeface="Times New Roman" panose="02020603050405020304" pitchFamily="18" charset="0"/>
                <a:cs typeface="Times New Roman" panose="02020603050405020304" pitchFamily="18" charset="0"/>
              </a:rPr>
              <a:t>Kiểm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thử</a:t>
            </a:r>
            <a:endParaRPr lang="en-US"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B11917C-98FA-D65D-80C0-97BE2DD6B002}"/>
              </a:ext>
            </a:extLst>
          </p:cNvPr>
          <p:cNvSpPr txBox="1"/>
          <p:nvPr/>
        </p:nvSpPr>
        <p:spPr>
          <a:xfrm>
            <a:off x="963039" y="862080"/>
            <a:ext cx="884597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4.4. </a:t>
            </a:r>
            <a:r>
              <a:rPr lang="en-US" sz="2400" b="1" dirty="0" err="1">
                <a:latin typeface="Times New Roman" panose="02020603050405020304" pitchFamily="18" charset="0"/>
                <a:cs typeface="Times New Roman" panose="02020603050405020304" pitchFamily="18" charset="0"/>
              </a:rPr>
              <a:t>Kiểm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năng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lưu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văn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bản</a:t>
            </a:r>
            <a:endParaRPr lang="en-US"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8A9082A-56E5-D2BC-4E64-4578BEA3E8AF}"/>
              </a:ext>
            </a:extLst>
          </p:cNvPr>
          <p:cNvPicPr>
            <a:picLocks noChangeAspect="1"/>
          </p:cNvPicPr>
          <p:nvPr/>
        </p:nvPicPr>
        <p:blipFill>
          <a:blip r:embed="rId2"/>
          <a:stretch>
            <a:fillRect/>
          </a:stretch>
        </p:blipFill>
        <p:spPr>
          <a:xfrm>
            <a:off x="2218962" y="2539615"/>
            <a:ext cx="1066949" cy="1390844"/>
          </a:xfrm>
          <a:prstGeom prst="rect">
            <a:avLst/>
          </a:prstGeom>
        </p:spPr>
      </p:pic>
      <p:pic>
        <p:nvPicPr>
          <p:cNvPr id="11" name="Picture 10">
            <a:extLst>
              <a:ext uri="{FF2B5EF4-FFF2-40B4-BE49-F238E27FC236}">
                <a16:creationId xmlns:a16="http://schemas.microsoft.com/office/drawing/2014/main" id="{772739C8-0858-A9E1-62F6-49014FE51AAC}"/>
              </a:ext>
            </a:extLst>
          </p:cNvPr>
          <p:cNvPicPr>
            <a:picLocks noChangeAspect="1"/>
          </p:cNvPicPr>
          <p:nvPr/>
        </p:nvPicPr>
        <p:blipFill>
          <a:blip r:embed="rId3"/>
          <a:stretch>
            <a:fillRect/>
          </a:stretch>
        </p:blipFill>
        <p:spPr>
          <a:xfrm>
            <a:off x="4817532" y="1491270"/>
            <a:ext cx="4991486" cy="4141752"/>
          </a:xfrm>
          <a:prstGeom prst="rect">
            <a:avLst/>
          </a:prstGeom>
        </p:spPr>
      </p:pic>
      <p:sp>
        <p:nvSpPr>
          <p:cNvPr id="12" name="TextBox 11">
            <a:extLst>
              <a:ext uri="{FF2B5EF4-FFF2-40B4-BE49-F238E27FC236}">
                <a16:creationId xmlns:a16="http://schemas.microsoft.com/office/drawing/2014/main" id="{8FE44F00-EB0A-34C3-61BE-EB26116905B9}"/>
              </a:ext>
            </a:extLst>
          </p:cNvPr>
          <p:cNvSpPr txBox="1"/>
          <p:nvPr/>
        </p:nvSpPr>
        <p:spPr>
          <a:xfrm>
            <a:off x="6746807" y="5705105"/>
            <a:ext cx="4923692"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8246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125808" cy="980098"/>
          </a:xfrm>
        </p:spPr>
        <p:txBody>
          <a:bodyPr>
            <a:normAutofit/>
          </a:bodyPr>
          <a:lstStyle/>
          <a:p>
            <a:r>
              <a:rPr lang="en-US" sz="2400" b="1" dirty="0">
                <a:latin typeface="Times New Roman" panose="02020603050405020304" pitchFamily="18" charset="0"/>
                <a:cs typeface="Times New Roman" panose="02020603050405020304" pitchFamily="18" charset="0"/>
              </a:rPr>
              <a:t>5. Ưu điểm và nhược điểm</a:t>
            </a:r>
            <a:endParaRPr lang="en-US" sz="2400" dirty="0"/>
          </a:p>
        </p:txBody>
      </p:sp>
      <p:sp>
        <p:nvSpPr>
          <p:cNvPr id="4" name="Rectangle 3"/>
          <p:cNvSpPr/>
          <p:nvPr/>
        </p:nvSpPr>
        <p:spPr>
          <a:xfrm>
            <a:off x="1236784" y="1883622"/>
            <a:ext cx="6096000" cy="2862322"/>
          </a:xfrm>
          <a:prstGeom prst="rect">
            <a:avLst/>
          </a:prstGeom>
        </p:spPr>
        <p:txBody>
          <a:bodyPr>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Ưu điểm:</a:t>
            </a:r>
          </a:p>
          <a:p>
            <a:r>
              <a:rPr lang="en-US" dirty="0">
                <a:latin typeface="Times New Roman" panose="02020603050405020304" pitchFamily="18" charset="0"/>
                <a:cs typeface="Times New Roman" panose="02020603050405020304" pitchFamily="18" charset="0"/>
              </a:rPr>
              <a:t>-    Phầm mềm sử dụng tiện ích có thể dịch được đa ngôn ngữ</a:t>
            </a:r>
          </a:p>
          <a:p>
            <a:r>
              <a:rPr lang="en-US" dirty="0">
                <a:latin typeface="Times New Roman" panose="02020603050405020304" pitchFamily="18" charset="0"/>
                <a:cs typeface="Times New Roman" panose="02020603050405020304" pitchFamily="18" charset="0"/>
              </a:rPr>
              <a:t>-    Có thể dịch một cách nhanh chóng, chính xác</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Nhược điểm:</a:t>
            </a:r>
          </a:p>
          <a:p>
            <a:pPr marL="285750" indent="-285750">
              <a:buFontTx/>
              <a:buChar char="-"/>
            </a:pPr>
            <a:r>
              <a:rPr lang="en-US" dirty="0">
                <a:latin typeface="Times New Roman" panose="02020603050405020304" pitchFamily="18" charset="0"/>
                <a:cs typeface="Times New Roman" panose="02020603050405020304" pitchFamily="18" charset="0"/>
              </a:rPr>
              <a:t>C</a:t>
            </a:r>
            <a:r>
              <a:rPr lang="vi-VN" dirty="0">
                <a:latin typeface="Times New Roman" panose="02020603050405020304" pitchFamily="18" charset="0"/>
                <a:cs typeface="Times New Roman" panose="02020603050405020304" pitchFamily="18" charset="0"/>
              </a:rPr>
              <a:t>ần sử dụng mạng , chức năng nhận diện giọng nói và nhận diện văn bản trong ảnh chỉ hỗ trợ được 1 số ngôn ngữ hàn, anh, trung,việt,nhật ( có thể làm được bằng cách thêm các ngôn ngữ khác trong code nhưng ko cần thiết</a:t>
            </a:r>
            <a:r>
              <a:rPr lang="en-US" dirty="0">
                <a:latin typeface="Times New Roman" panose="02020603050405020304" pitchFamily="18" charset="0"/>
                <a:cs typeface="Times New Roman" panose="02020603050405020304" pitchFamily="18" charset="0"/>
              </a:rPr>
              <a:t>.</a:t>
            </a:r>
          </a:p>
          <a:p>
            <a:pPr marL="285750" indent="-285750">
              <a:buFontTx/>
              <a:buChar char="-"/>
            </a:pPr>
            <a:r>
              <a:rPr lang="en-US" dirty="0">
                <a:latin typeface="Times New Roman" panose="02020603050405020304" pitchFamily="18" charset="0"/>
                <a:cs typeface="Times New Roman" panose="02020603050405020304" pitchFamily="18" charset="0"/>
              </a:rPr>
              <a:t>Khi hình ảnh nhận vào bị nhiễu hoặc mờ sẽ không đọc được. </a:t>
            </a:r>
          </a:p>
        </p:txBody>
      </p:sp>
    </p:spTree>
    <p:extLst>
      <p:ext uri="{BB962C8B-B14F-4D97-AF65-F5344CB8AC3E}">
        <p14:creationId xmlns:p14="http://schemas.microsoft.com/office/powerpoint/2010/main" val="2237524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05B8EB-CDEF-4087-8884-8A337AB2B9B0}"/>
              </a:ext>
            </a:extLst>
          </p:cNvPr>
          <p:cNvSpPr/>
          <p:nvPr/>
        </p:nvSpPr>
        <p:spPr>
          <a:xfrm>
            <a:off x="1911905" y="2412858"/>
            <a:ext cx="8504380" cy="923330"/>
          </a:xfrm>
          <a:prstGeom prst="rect">
            <a:avLst/>
          </a:prstGeom>
          <a:noFill/>
        </p:spPr>
        <p:txBody>
          <a:bodyPr wrap="none" lIns="91440" tIns="45720" rIns="91440" bIns="45720">
            <a:spAutoFit/>
          </a:bodyPr>
          <a:lstStyle/>
          <a:p>
            <a:pPr algn="ctr"/>
            <a:r>
              <a:rPr lang="en-US" sz="5400" b="1" cap="none" spc="0" dirty="0" err="1">
                <a:ln w="22225">
                  <a:solidFill>
                    <a:schemeClr val="accent2"/>
                  </a:solidFill>
                  <a:prstDash val="solid"/>
                </a:ln>
                <a:solidFill>
                  <a:schemeClr val="accent2">
                    <a:lumMod val="40000"/>
                    <a:lumOff val="60000"/>
                  </a:schemeClr>
                </a:solidFill>
                <a:effectLst/>
              </a:rPr>
              <a:t>Cảm</a:t>
            </a:r>
            <a:r>
              <a:rPr lang="en-US" sz="5400" b="1" cap="none" spc="0" dirty="0">
                <a:ln w="22225">
                  <a:solidFill>
                    <a:schemeClr val="accent2"/>
                  </a:solidFill>
                  <a:prstDash val="solid"/>
                </a:ln>
                <a:solidFill>
                  <a:schemeClr val="accent2">
                    <a:lumMod val="40000"/>
                    <a:lumOff val="60000"/>
                  </a:schemeClr>
                </a:solidFill>
                <a:effectLst/>
              </a:rPr>
              <a:t> </a:t>
            </a:r>
            <a:r>
              <a:rPr lang="en-US" sz="5400" b="1" cap="none" spc="0" dirty="0" err="1">
                <a:ln w="22225">
                  <a:solidFill>
                    <a:schemeClr val="accent2"/>
                  </a:solidFill>
                  <a:prstDash val="solid"/>
                </a:ln>
                <a:solidFill>
                  <a:schemeClr val="accent2">
                    <a:lumMod val="40000"/>
                    <a:lumOff val="60000"/>
                  </a:schemeClr>
                </a:solidFill>
                <a:effectLst/>
              </a:rPr>
              <a:t>ơn</a:t>
            </a:r>
            <a:r>
              <a:rPr lang="en-US" sz="5400" b="1" cap="none" spc="0" dirty="0">
                <a:ln w="22225">
                  <a:solidFill>
                    <a:schemeClr val="accent2"/>
                  </a:solidFill>
                  <a:prstDash val="solid"/>
                </a:ln>
                <a:solidFill>
                  <a:schemeClr val="accent2">
                    <a:lumMod val="40000"/>
                    <a:lumOff val="60000"/>
                  </a:schemeClr>
                </a:solidFill>
                <a:effectLst/>
              </a:rPr>
              <a:t> </a:t>
            </a:r>
            <a:r>
              <a:rPr lang="en-US" sz="5400" b="1" cap="none" spc="0" dirty="0" err="1">
                <a:ln w="22225">
                  <a:solidFill>
                    <a:schemeClr val="accent2"/>
                  </a:solidFill>
                  <a:prstDash val="solid"/>
                </a:ln>
                <a:solidFill>
                  <a:schemeClr val="accent2">
                    <a:lumMod val="40000"/>
                    <a:lumOff val="60000"/>
                  </a:schemeClr>
                </a:solidFill>
                <a:effectLst/>
              </a:rPr>
              <a:t>thầy</a:t>
            </a:r>
            <a:r>
              <a:rPr lang="en-US" sz="5400" b="1" cap="none" spc="0" dirty="0">
                <a:ln w="22225">
                  <a:solidFill>
                    <a:schemeClr val="accent2"/>
                  </a:solidFill>
                  <a:prstDash val="solid"/>
                </a:ln>
                <a:solidFill>
                  <a:schemeClr val="accent2">
                    <a:lumMod val="40000"/>
                    <a:lumOff val="60000"/>
                  </a:schemeClr>
                </a:solidFill>
                <a:effectLst/>
              </a:rPr>
              <a:t> </a:t>
            </a:r>
            <a:r>
              <a:rPr lang="en-US" sz="5400" b="1" cap="none" spc="0" dirty="0" err="1">
                <a:ln w="22225">
                  <a:solidFill>
                    <a:schemeClr val="accent2"/>
                  </a:solidFill>
                  <a:prstDash val="solid"/>
                </a:ln>
                <a:solidFill>
                  <a:schemeClr val="accent2">
                    <a:lumMod val="40000"/>
                    <a:lumOff val="60000"/>
                  </a:schemeClr>
                </a:solidFill>
                <a:effectLst/>
              </a:rPr>
              <a:t>cô</a:t>
            </a:r>
            <a:r>
              <a:rPr lang="en-US" sz="5400" b="1" cap="none" spc="0" dirty="0">
                <a:ln w="22225">
                  <a:solidFill>
                    <a:schemeClr val="accent2"/>
                  </a:solidFill>
                  <a:prstDash val="solid"/>
                </a:ln>
                <a:solidFill>
                  <a:schemeClr val="accent2">
                    <a:lumMod val="40000"/>
                    <a:lumOff val="60000"/>
                  </a:schemeClr>
                </a:solidFill>
                <a:effectLst/>
              </a:rPr>
              <a:t> </a:t>
            </a:r>
            <a:r>
              <a:rPr lang="en-US" sz="5400" b="1" cap="none" spc="0" dirty="0" err="1">
                <a:ln w="22225">
                  <a:solidFill>
                    <a:schemeClr val="accent2"/>
                  </a:solidFill>
                  <a:prstDash val="solid"/>
                </a:ln>
                <a:solidFill>
                  <a:schemeClr val="accent2">
                    <a:lumMod val="40000"/>
                    <a:lumOff val="60000"/>
                  </a:schemeClr>
                </a:solidFill>
                <a:effectLst/>
              </a:rPr>
              <a:t>đã</a:t>
            </a:r>
            <a:r>
              <a:rPr lang="en-US" sz="5400" b="1" cap="none" spc="0" dirty="0">
                <a:ln w="22225">
                  <a:solidFill>
                    <a:schemeClr val="accent2"/>
                  </a:solidFill>
                  <a:prstDash val="solid"/>
                </a:ln>
                <a:solidFill>
                  <a:schemeClr val="accent2">
                    <a:lumMod val="40000"/>
                    <a:lumOff val="60000"/>
                  </a:schemeClr>
                </a:solidFill>
                <a:effectLst/>
              </a:rPr>
              <a:t> </a:t>
            </a:r>
            <a:r>
              <a:rPr lang="en-US" sz="5400" b="1" cap="none" spc="0" dirty="0" err="1">
                <a:ln w="22225">
                  <a:solidFill>
                    <a:schemeClr val="accent2"/>
                  </a:solidFill>
                  <a:prstDash val="solid"/>
                </a:ln>
                <a:solidFill>
                  <a:schemeClr val="accent2">
                    <a:lumMod val="40000"/>
                    <a:lumOff val="60000"/>
                  </a:schemeClr>
                </a:solidFill>
                <a:effectLst/>
              </a:rPr>
              <a:t>lắng</a:t>
            </a:r>
            <a:r>
              <a:rPr lang="en-US" sz="5400" b="1" cap="none" spc="0" dirty="0">
                <a:ln w="22225">
                  <a:solidFill>
                    <a:schemeClr val="accent2"/>
                  </a:solidFill>
                  <a:prstDash val="solid"/>
                </a:ln>
                <a:solidFill>
                  <a:schemeClr val="accent2">
                    <a:lumMod val="40000"/>
                    <a:lumOff val="60000"/>
                  </a:schemeClr>
                </a:solidFill>
                <a:effectLst/>
              </a:rPr>
              <a:t> </a:t>
            </a:r>
            <a:r>
              <a:rPr lang="en-US" sz="5400" b="1" cap="none" spc="0" dirty="0" err="1">
                <a:ln w="22225">
                  <a:solidFill>
                    <a:schemeClr val="accent2"/>
                  </a:solidFill>
                  <a:prstDash val="solid"/>
                </a:ln>
                <a:solidFill>
                  <a:schemeClr val="accent2">
                    <a:lumMod val="40000"/>
                    <a:lumOff val="60000"/>
                  </a:schemeClr>
                </a:solidFill>
                <a:effectLst/>
              </a:rPr>
              <a:t>nghe</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24252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6804E0-0CA7-17B9-5300-28BCC6507E4F}"/>
              </a:ext>
            </a:extLst>
          </p:cNvPr>
          <p:cNvSpPr txBox="1"/>
          <p:nvPr/>
        </p:nvSpPr>
        <p:spPr>
          <a:xfrm>
            <a:off x="963039" y="428016"/>
            <a:ext cx="495137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1. </a:t>
            </a:r>
            <a:r>
              <a:rPr lang="en-US" sz="2400" b="1" dirty="0" err="1">
                <a:latin typeface="Times New Roman" panose="02020603050405020304" pitchFamily="18" charset="0"/>
                <a:cs typeface="Times New Roman" panose="02020603050405020304" pitchFamily="18" charset="0"/>
              </a:rPr>
              <a:t>Tổng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quan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đề</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tài</a:t>
            </a:r>
            <a:endParaRPr lang="en-US"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EB2F3A9-798D-E983-FA7C-2D08E86F95AB}"/>
              </a:ext>
            </a:extLst>
          </p:cNvPr>
          <p:cNvSpPr txBox="1"/>
          <p:nvPr/>
        </p:nvSpPr>
        <p:spPr>
          <a:xfrm>
            <a:off x="963038" y="1043286"/>
            <a:ext cx="4871705" cy="3416320"/>
          </a:xfrm>
          <a:prstGeom prst="rect">
            <a:avLst/>
          </a:prstGeom>
          <a:noFill/>
        </p:spPr>
        <p:txBody>
          <a:bodyPr wrap="square" rtlCol="0">
            <a:spAutoFit/>
          </a:bodyPr>
          <a:lstStyle/>
          <a:p>
            <a:r>
              <a:rPr lang="en-US" dirty="0">
                <a:latin typeface="Times New Roman" panose="02020603050405020304" pitchFamily="18" charset="0"/>
                <a:ea typeface="SimSun" panose="02010600030101010101" pitchFamily="2" charset="-122"/>
                <a:cs typeface="Times New Roman" panose="02020603050405020304" pitchFamily="18" charset="0"/>
              </a:rPr>
              <a:t>-</a:t>
            </a:r>
            <a:r>
              <a:rPr lang="vi-VN" dirty="0">
                <a:latin typeface="Times New Roman" panose="02020603050405020304" pitchFamily="18" charset="0"/>
                <a:ea typeface="SimSun" panose="02010600030101010101" pitchFamily="2" charset="-122"/>
                <a:cs typeface="Times New Roman" panose="02020603050405020304" pitchFamily="18" charset="0"/>
              </a:rPr>
              <a:t>Trong thời đại kỹ thuật số, phần mềm dịch ngôn ngữ đã trở thành một công cụ quan trọng để hỗ trợ việc chuyển đổi ngôn ngữ trong cuộc sống hàng ngày. Nó là một lĩnh vực quan trọng trong Công nghệ thông tin và ngôn ngữ học, với mục tiêu tự động chuyển đổi văn bản từ một ngôn ngữ sang ngôn ngữ khác mà không cần sự can thiệp của con người.</a:t>
            </a:r>
            <a:endParaRPr lang="en-US" dirty="0">
              <a:latin typeface="Times New Roman" panose="02020603050405020304" pitchFamily="18" charset="0"/>
              <a:ea typeface="SimSun" panose="02010600030101010101" pitchFamily="2" charset="-122"/>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Sử dụng nguồn code từ github và phát triển phêm các chức năng:</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https://github.com/tesseract-ocr/tesseract</a:t>
            </a:r>
          </a:p>
          <a:p>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3573116-7678-4A13-9CBF-942377D5D8B7}"/>
              </a:ext>
            </a:extLst>
          </p:cNvPr>
          <p:cNvPicPr>
            <a:picLocks noChangeAspect="1"/>
          </p:cNvPicPr>
          <p:nvPr/>
        </p:nvPicPr>
        <p:blipFill>
          <a:blip r:embed="rId2"/>
          <a:stretch>
            <a:fillRect/>
          </a:stretch>
        </p:blipFill>
        <p:spPr>
          <a:xfrm>
            <a:off x="6042334" y="1266092"/>
            <a:ext cx="5371672" cy="3608352"/>
          </a:xfrm>
          <a:prstGeom prst="rect">
            <a:avLst/>
          </a:prstGeom>
        </p:spPr>
      </p:pic>
    </p:spTree>
    <p:extLst>
      <p:ext uri="{BB962C8B-B14F-4D97-AF65-F5344CB8AC3E}">
        <p14:creationId xmlns:p14="http://schemas.microsoft.com/office/powerpoint/2010/main" val="3296825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ED4E4-6FC1-4957-AB93-823C89E6C07F}"/>
              </a:ext>
            </a:extLst>
          </p:cNvPr>
          <p:cNvSpPr>
            <a:spLocks noGrp="1"/>
          </p:cNvSpPr>
          <p:nvPr>
            <p:ph type="title"/>
          </p:nvPr>
        </p:nvSpPr>
        <p:spPr>
          <a:xfrm>
            <a:off x="1139338" y="1233486"/>
            <a:ext cx="1454394" cy="1782276"/>
          </a:xfrm>
        </p:spPr>
        <p:txBody>
          <a:bodyPr>
            <a:noAutofit/>
          </a:bodyPr>
          <a:lstStyle/>
          <a:p>
            <a:br>
              <a:rPr lang="en-US" sz="2000" dirty="0"/>
            </a:br>
            <a:endParaRPr 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4673CBC-D7B6-4ED7-B8EB-2E9CF4782AB7}"/>
              </a:ext>
            </a:extLst>
          </p:cNvPr>
          <p:cNvSpPr txBox="1"/>
          <p:nvPr/>
        </p:nvSpPr>
        <p:spPr>
          <a:xfrm>
            <a:off x="982087" y="517705"/>
            <a:ext cx="495137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2. Ý tưởng phát triển đề tài</a:t>
            </a:r>
          </a:p>
        </p:txBody>
      </p:sp>
      <p:sp>
        <p:nvSpPr>
          <p:cNvPr id="7" name="TextBox 6"/>
          <p:cNvSpPr txBox="1"/>
          <p:nvPr/>
        </p:nvSpPr>
        <p:spPr>
          <a:xfrm>
            <a:off x="982087" y="979370"/>
            <a:ext cx="8482148"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Trong đề tài này nhóm sẽ phát triển mã nguồn mở </a:t>
            </a:r>
            <a:r>
              <a:rPr lang="en-US" sz="2000" b="1" dirty="0">
                <a:solidFill>
                  <a:srgbClr val="FF0000"/>
                </a:solidFill>
                <a:latin typeface="Times New Roman" panose="02020603050405020304" pitchFamily="18" charset="0"/>
                <a:cs typeface="Times New Roman" panose="02020603050405020304" pitchFamily="18" charset="0"/>
              </a:rPr>
              <a:t> pytesseract</a:t>
            </a:r>
          </a:p>
        </p:txBody>
      </p:sp>
      <p:sp>
        <p:nvSpPr>
          <p:cNvPr id="8" name="TextBox 7"/>
          <p:cNvSpPr txBox="1"/>
          <p:nvPr/>
        </p:nvSpPr>
        <p:spPr>
          <a:xfrm>
            <a:off x="1139338" y="1405553"/>
            <a:ext cx="10425645"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Công cụ trên sử dụng để chuyển các loại văn bản từ dạng ảnh sang dạng văn bản phục vụ cho hơn 100 ngôn ngữ trên thế giới </a:t>
            </a:r>
          </a:p>
        </p:txBody>
      </p:sp>
      <p:sp>
        <p:nvSpPr>
          <p:cNvPr id="9" name="TextBox 8"/>
          <p:cNvSpPr txBox="1"/>
          <p:nvPr/>
        </p:nvSpPr>
        <p:spPr>
          <a:xfrm>
            <a:off x="1139338" y="2051884"/>
            <a:ext cx="812311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Mã nguôn được thiết kế bằng các ngôn ngữ C++, C, Java</a:t>
            </a:r>
          </a:p>
        </p:txBody>
      </p:sp>
      <p:sp>
        <p:nvSpPr>
          <p:cNvPr id="10" name="TextBox 9"/>
          <p:cNvSpPr txBox="1"/>
          <p:nvPr/>
        </p:nvSpPr>
        <p:spPr>
          <a:xfrm>
            <a:off x="1139338" y="2410905"/>
            <a:ext cx="950253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Tesseract hỗ trợ nhiều định dạng hình ảnh khác nhau bao gồm PNG, JPEG và TIFF.</a:t>
            </a:r>
          </a:p>
        </p:txBody>
      </p:sp>
      <p:pic>
        <p:nvPicPr>
          <p:cNvPr id="1026" name="Picture 2" descr="Pytesseract; A brief guide to Python-tesseract - KlearStack AI"/>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982087" y="3590709"/>
            <a:ext cx="4664145" cy="26231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Simple Guide to OCR using Pytesseract - Knoldus Blo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368" y="3825813"/>
            <a:ext cx="4382506" cy="215290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139338" y="2841360"/>
            <a:ext cx="10216639" cy="923330"/>
          </a:xfrm>
          <a:prstGeom prst="rect">
            <a:avLst/>
          </a:prstGeom>
          <a:noFill/>
        </p:spPr>
        <p:txBody>
          <a:bodyPr wrap="square" rtlCol="0">
            <a:spAutoFit/>
          </a:bodyPr>
          <a:lstStyle/>
          <a:p>
            <a:r>
              <a:rPr lang="vi-VN" dirty="0">
                <a:latin typeface="+mj-lt"/>
                <a:cs typeface="Calibri" panose="020F0502020204030204" pitchFamily="34" charset="0"/>
              </a:rPr>
              <a:t>- Tesseract ban đầu được phát triển tại Phòng thí nghiệm Hewlett-Packard Bristol Vương quốc Anh  và qua nhiều giai đoạn phát triển Từ năm 2006 đến tháng 11 năm 2018, nó được Google phát triển.</a:t>
            </a:r>
          </a:p>
          <a:p>
            <a:endParaRPr lang="en-US" dirty="0">
              <a:latin typeface="+mj-lt"/>
              <a:cs typeface="Calibri" panose="020F0502020204030204" pitchFamily="34" charset="0"/>
            </a:endParaRPr>
          </a:p>
        </p:txBody>
      </p:sp>
    </p:spTree>
    <p:extLst>
      <p:ext uri="{BB962C8B-B14F-4D97-AF65-F5344CB8AC3E}">
        <p14:creationId xmlns:p14="http://schemas.microsoft.com/office/powerpoint/2010/main" val="2864663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673CBC-D7B6-4ED7-B8EB-2E9CF4782AB7}"/>
              </a:ext>
            </a:extLst>
          </p:cNvPr>
          <p:cNvSpPr txBox="1"/>
          <p:nvPr/>
        </p:nvSpPr>
        <p:spPr>
          <a:xfrm>
            <a:off x="982087" y="517705"/>
            <a:ext cx="495137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2. Ý tưởng phát triển đề tài</a:t>
            </a:r>
          </a:p>
        </p:txBody>
      </p:sp>
      <p:sp>
        <p:nvSpPr>
          <p:cNvPr id="3" name="TextBox 2"/>
          <p:cNvSpPr txBox="1"/>
          <p:nvPr/>
        </p:nvSpPr>
        <p:spPr>
          <a:xfrm>
            <a:off x="982087" y="1428754"/>
            <a:ext cx="10128069" cy="175432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OCR Engine: Sử dụng một cấu trúc mô hình LSTM (Long Short-Term Memory) cho việc nhận diện ký tự.</a:t>
            </a:r>
          </a:p>
          <a:p>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Quá trình Pre-processing: Các bước tiền xử lý hình ảnh để cải thiện chất lượng và chuẩn bị cho việc nhận diện văn bản.</a:t>
            </a:r>
          </a:p>
          <a:p>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Segmentation Algorithms: Các thuật toán phân đoạn để phân chia hình ảnh thành các phần văn bản, ký tự hoặc từ riêng biệt.</a:t>
            </a:r>
          </a:p>
          <a:p>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982087" y="967089"/>
            <a:ext cx="7994469"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Các thuật toán sử dụng trong mã nguồn Tesseract</a:t>
            </a:r>
          </a:p>
        </p:txBody>
      </p:sp>
      <p:pic>
        <p:nvPicPr>
          <p:cNvPr id="12" name="Picture 11"/>
          <p:cNvPicPr>
            <a:picLocks noChangeAspect="1"/>
          </p:cNvPicPr>
          <p:nvPr/>
        </p:nvPicPr>
        <p:blipFill>
          <a:blip r:embed="rId2"/>
          <a:stretch>
            <a:fillRect/>
          </a:stretch>
        </p:blipFill>
        <p:spPr>
          <a:xfrm>
            <a:off x="982087" y="3359371"/>
            <a:ext cx="5131188" cy="2411040"/>
          </a:xfrm>
          <a:prstGeom prst="rect">
            <a:avLst/>
          </a:prstGeom>
        </p:spPr>
      </p:pic>
      <p:sp>
        <p:nvSpPr>
          <p:cNvPr id="13" name="TextBox 12"/>
          <p:cNvSpPr txBox="1"/>
          <p:nvPr/>
        </p:nvSpPr>
        <p:spPr>
          <a:xfrm>
            <a:off x="2229396" y="5791200"/>
            <a:ext cx="4850674" cy="338554"/>
          </a:xfrm>
          <a:prstGeom prst="rect">
            <a:avLst/>
          </a:prstGeom>
          <a:noFill/>
        </p:spPr>
        <p:txBody>
          <a:bodyPr wrap="square" rtlCol="0">
            <a:spAutoFit/>
          </a:bodyPr>
          <a:lstStyle/>
          <a:p>
            <a:r>
              <a:rPr lang="en-US" sz="1600" i="1" dirty="0"/>
              <a:t>Mô hình thuật toán LSTM</a:t>
            </a:r>
          </a:p>
        </p:txBody>
      </p:sp>
      <p:pic>
        <p:nvPicPr>
          <p:cNvPr id="14" name="Picture 13"/>
          <p:cNvPicPr>
            <a:picLocks noChangeAspect="1"/>
          </p:cNvPicPr>
          <p:nvPr/>
        </p:nvPicPr>
        <p:blipFill>
          <a:blip r:embed="rId3"/>
          <a:stretch>
            <a:fillRect/>
          </a:stretch>
        </p:blipFill>
        <p:spPr>
          <a:xfrm>
            <a:off x="6113275" y="3380160"/>
            <a:ext cx="4708647" cy="2311874"/>
          </a:xfrm>
          <a:prstGeom prst="rect">
            <a:avLst/>
          </a:prstGeom>
        </p:spPr>
      </p:pic>
      <p:sp>
        <p:nvSpPr>
          <p:cNvPr id="15" name="TextBox 14"/>
          <p:cNvSpPr txBox="1"/>
          <p:nvPr/>
        </p:nvSpPr>
        <p:spPr>
          <a:xfrm>
            <a:off x="6635932" y="5770411"/>
            <a:ext cx="4850674" cy="338554"/>
          </a:xfrm>
          <a:prstGeom prst="rect">
            <a:avLst/>
          </a:prstGeom>
          <a:noFill/>
        </p:spPr>
        <p:txBody>
          <a:bodyPr wrap="square" rtlCol="0">
            <a:spAutoFit/>
          </a:bodyPr>
          <a:lstStyle/>
          <a:p>
            <a:r>
              <a:rPr lang="en-US" sz="1600" i="1" dirty="0"/>
              <a:t>Kĩ thuật Segmentation Algorithms trong xử lí ảnh</a:t>
            </a:r>
          </a:p>
        </p:txBody>
      </p:sp>
    </p:spTree>
    <p:extLst>
      <p:ext uri="{BB962C8B-B14F-4D97-AF65-F5344CB8AC3E}">
        <p14:creationId xmlns:p14="http://schemas.microsoft.com/office/powerpoint/2010/main" val="255633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C92617-85BB-079C-CFE4-1D30822D06EC}"/>
              </a:ext>
            </a:extLst>
          </p:cNvPr>
          <p:cNvSpPr txBox="1"/>
          <p:nvPr/>
        </p:nvSpPr>
        <p:spPr>
          <a:xfrm>
            <a:off x="963039" y="428016"/>
            <a:ext cx="611869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2. Các thư viện cần sử dụng trong phần mềm</a:t>
            </a:r>
          </a:p>
        </p:txBody>
      </p:sp>
      <p:sp>
        <p:nvSpPr>
          <p:cNvPr id="6" name="TextBox 5">
            <a:extLst>
              <a:ext uri="{FF2B5EF4-FFF2-40B4-BE49-F238E27FC236}">
                <a16:creationId xmlns:a16="http://schemas.microsoft.com/office/drawing/2014/main" id="{3C972108-C787-18DF-5F57-4F22D29DE59E}"/>
              </a:ext>
            </a:extLst>
          </p:cNvPr>
          <p:cNvSpPr txBox="1"/>
          <p:nvPr/>
        </p:nvSpPr>
        <p:spPr>
          <a:xfrm>
            <a:off x="902079" y="1050470"/>
            <a:ext cx="11289921" cy="1200329"/>
          </a:xfrm>
          <a:prstGeom prst="rect">
            <a:avLst/>
          </a:prstGeom>
          <a:noFill/>
        </p:spPr>
        <p:txBody>
          <a:bodyPr wrap="square" rtlCol="0">
            <a:spAutoFit/>
          </a:bodyPr>
          <a:lstStyle/>
          <a:p>
            <a:pPr marL="285750" indent="-285750">
              <a:buFont typeface="Arial" panose="020B0604020202020204" pitchFamily="34" charset="0"/>
              <a:buChar char="•"/>
            </a:pPr>
            <a:r>
              <a:rPr lang="vi-VN" dirty="0">
                <a:latin typeface="+mj-lt"/>
              </a:rPr>
              <a:t>Tesseract OCR: Tesseract sử dụng thuật toán OCR (Optical Character Recognition) để nhận dạng ký tự từ hình ảnh.</a:t>
            </a:r>
          </a:p>
          <a:p>
            <a:pPr marL="285750" indent="-285750">
              <a:buFont typeface="Arial" panose="020B0604020202020204" pitchFamily="34" charset="0"/>
              <a:buChar char="•"/>
            </a:pPr>
            <a:r>
              <a:rPr lang="vi-VN" dirty="0">
                <a:latin typeface="+mj-lt"/>
              </a:rPr>
              <a:t>Google Translate API: API này sử dụng các thuật toán dịch máy (machine translation) để thực hiện dịch văn bản.</a:t>
            </a:r>
          </a:p>
          <a:p>
            <a:pPr marL="285750" indent="-285750">
              <a:buFont typeface="Arial" panose="020B0604020202020204" pitchFamily="34" charset="0"/>
              <a:buChar char="•"/>
            </a:pPr>
            <a:r>
              <a:rPr lang="vi-VN" dirty="0">
                <a:latin typeface="+mj-lt"/>
              </a:rPr>
              <a:t>Speech Recognition: Thư viện Speech Recognition sử dụng các thuật toán xử lý tín hiệu âm thanh và nhận dạng giọng nói để chuyển đổi giọng nói thành văn bản.</a:t>
            </a:r>
          </a:p>
        </p:txBody>
      </p:sp>
      <p:pic>
        <p:nvPicPr>
          <p:cNvPr id="3" name="Picture 2">
            <a:extLst>
              <a:ext uri="{FF2B5EF4-FFF2-40B4-BE49-F238E27FC236}">
                <a16:creationId xmlns:a16="http://schemas.microsoft.com/office/drawing/2014/main" id="{24E1265D-AFC9-4BB9-8676-6E4EB56116D6}"/>
              </a:ext>
            </a:extLst>
          </p:cNvPr>
          <p:cNvPicPr>
            <a:picLocks noChangeAspect="1"/>
          </p:cNvPicPr>
          <p:nvPr/>
        </p:nvPicPr>
        <p:blipFill>
          <a:blip r:embed="rId2"/>
          <a:stretch>
            <a:fillRect/>
          </a:stretch>
        </p:blipFill>
        <p:spPr>
          <a:xfrm>
            <a:off x="3033055" y="2520553"/>
            <a:ext cx="6125889" cy="3415439"/>
          </a:xfrm>
          <a:prstGeom prst="rect">
            <a:avLst/>
          </a:prstGeom>
        </p:spPr>
      </p:pic>
    </p:spTree>
    <p:extLst>
      <p:ext uri="{BB962C8B-B14F-4D97-AF65-F5344CB8AC3E}">
        <p14:creationId xmlns:p14="http://schemas.microsoft.com/office/powerpoint/2010/main" val="1453922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15657B-BD5A-3CF0-B686-3A8805D64D82}"/>
              </a:ext>
            </a:extLst>
          </p:cNvPr>
          <p:cNvSpPr txBox="1"/>
          <p:nvPr/>
        </p:nvSpPr>
        <p:spPr>
          <a:xfrm>
            <a:off x="963039" y="428016"/>
            <a:ext cx="611869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Thiết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kế</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phần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mềm</a:t>
            </a:r>
            <a:r>
              <a:rPr lang="en-US" sz="2400" b="1" dirty="0">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5DA5F94C-0F56-8030-6F6B-E33D2B5AFA5F}"/>
              </a:ext>
            </a:extLst>
          </p:cNvPr>
          <p:cNvSpPr txBox="1"/>
          <p:nvPr/>
        </p:nvSpPr>
        <p:spPr>
          <a:xfrm>
            <a:off x="963039" y="889681"/>
            <a:ext cx="463522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3.1. </a:t>
            </a:r>
            <a:r>
              <a:rPr lang="en-US" sz="2400" b="1" dirty="0" err="1">
                <a:latin typeface="Times New Roman" panose="02020603050405020304" pitchFamily="18" charset="0"/>
                <a:cs typeface="Times New Roman" panose="02020603050405020304" pitchFamily="18" charset="0"/>
              </a:rPr>
              <a:t>Thiết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kế</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xây</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dựng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phần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mềm</a:t>
            </a:r>
            <a:r>
              <a:rPr lang="en-US" sz="2400" b="1" dirty="0">
                <a:latin typeface="Times New Roman" panose="02020603050405020304" pitchFamily="18" charset="0"/>
                <a:cs typeface="Times New Roman" panose="02020603050405020304" pitchFamily="18" charset="0"/>
              </a:rPr>
              <a:t>  </a:t>
            </a:r>
          </a:p>
        </p:txBody>
      </p:sp>
      <p:sp>
        <p:nvSpPr>
          <p:cNvPr id="6" name="TextBox 5">
            <a:extLst>
              <a:ext uri="{FF2B5EF4-FFF2-40B4-BE49-F238E27FC236}">
                <a16:creationId xmlns:a16="http://schemas.microsoft.com/office/drawing/2014/main" id="{C5684CC3-571C-3EC3-2118-E922FEF55F3E}"/>
              </a:ext>
            </a:extLst>
          </p:cNvPr>
          <p:cNvSpPr txBox="1"/>
          <p:nvPr/>
        </p:nvSpPr>
        <p:spPr>
          <a:xfrm>
            <a:off x="963039" y="1932189"/>
            <a:ext cx="4635229" cy="369332"/>
          </a:xfrm>
          <a:prstGeom prst="rect">
            <a:avLst/>
          </a:prstGeom>
          <a:noFill/>
        </p:spPr>
        <p:txBody>
          <a:bodyPr wrap="square" rtlCol="0">
            <a:spAutoFit/>
          </a:bodyPr>
          <a:lstStyle/>
          <a:p>
            <a:pPr marL="342900" indent="-342900">
              <a:buFontTx/>
              <a:buChar char="-"/>
            </a:pP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source </a:t>
            </a:r>
            <a:r>
              <a:rPr lang="en-US" dirty="0" err="1">
                <a:latin typeface="Times New Roman" panose="02020603050405020304" pitchFamily="18" charset="0"/>
                <a:cs typeface="Times New Roman" panose="02020603050405020304" pitchFamily="18" charset="0"/>
              </a:rPr>
              <a:t>gốc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tảng</a:t>
            </a:r>
            <a:r>
              <a:rPr lang="en-US" dirty="0">
                <a:latin typeface="Times New Roman" panose="02020603050405020304" pitchFamily="18" charset="0"/>
                <a:cs typeface="Times New Roman" panose="02020603050405020304" pitchFamily="18" charset="0"/>
              </a:rPr>
              <a:t>: </a:t>
            </a:r>
          </a:p>
        </p:txBody>
      </p:sp>
      <p:sp>
        <p:nvSpPr>
          <p:cNvPr id="10" name="TextBox 9">
            <a:extLst>
              <a:ext uri="{FF2B5EF4-FFF2-40B4-BE49-F238E27FC236}">
                <a16:creationId xmlns:a16="http://schemas.microsoft.com/office/drawing/2014/main" id="{15978CCC-1E2E-B5F8-6F2E-8843A86A30F5}"/>
              </a:ext>
            </a:extLst>
          </p:cNvPr>
          <p:cNvSpPr txBox="1"/>
          <p:nvPr/>
        </p:nvSpPr>
        <p:spPr>
          <a:xfrm>
            <a:off x="963039" y="2689319"/>
            <a:ext cx="4445541" cy="923330"/>
          </a:xfrm>
          <a:prstGeom prst="rect">
            <a:avLst/>
          </a:prstGeom>
          <a:noFill/>
        </p:spPr>
        <p:txBody>
          <a:bodyPr wrap="square" rtlCol="0">
            <a:spAutoFit/>
          </a:bodyPr>
          <a:lstStyle/>
          <a:p>
            <a:pPr marL="342900" indent="-342900">
              <a:buFontTx/>
              <a:buChar char="-"/>
            </a:pPr>
            <a:r>
              <a:rPr lang="en-US" dirty="0" err="1">
                <a:latin typeface="Times New Roman" panose="02020603050405020304" pitchFamily="18" charset="0"/>
                <a:cs typeface="Times New Roman" panose="02020603050405020304" pitchFamily="18" charset="0"/>
              </a:rPr>
              <a:t>Đoạn</a:t>
            </a:r>
            <a:r>
              <a:rPr lang="en-US" dirty="0">
                <a:latin typeface="Times New Roman" panose="02020603050405020304" pitchFamily="18" charset="0"/>
                <a:cs typeface="Times New Roman" panose="02020603050405020304" pitchFamily="18" charset="0"/>
              </a:rPr>
              <a:t> source </a:t>
            </a:r>
            <a:r>
              <a:rPr lang="en-US" dirty="0" err="1">
                <a:latin typeface="Times New Roman" panose="02020603050405020304" pitchFamily="18" charset="0"/>
                <a:cs typeface="Times New Roman" panose="02020603050405020304" pitchFamily="18" charset="0"/>
              </a:rPr>
              <a:t>gốc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file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sang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p:txBody>
      </p:sp>
      <p:pic>
        <p:nvPicPr>
          <p:cNvPr id="3" name="Picture 2">
            <a:extLst>
              <a:ext uri="{FF2B5EF4-FFF2-40B4-BE49-F238E27FC236}">
                <a16:creationId xmlns:a16="http://schemas.microsoft.com/office/drawing/2014/main" id="{089C85E4-7ED0-4CDC-BB16-A983DB864757}"/>
              </a:ext>
            </a:extLst>
          </p:cNvPr>
          <p:cNvPicPr>
            <a:picLocks noChangeAspect="1"/>
          </p:cNvPicPr>
          <p:nvPr/>
        </p:nvPicPr>
        <p:blipFill>
          <a:blip r:embed="rId2"/>
          <a:stretch>
            <a:fillRect/>
          </a:stretch>
        </p:blipFill>
        <p:spPr>
          <a:xfrm>
            <a:off x="5779834" y="1504949"/>
            <a:ext cx="5507253" cy="3609976"/>
          </a:xfrm>
          <a:prstGeom prst="rect">
            <a:avLst/>
          </a:prstGeom>
        </p:spPr>
      </p:pic>
    </p:spTree>
    <p:extLst>
      <p:ext uri="{BB962C8B-B14F-4D97-AF65-F5344CB8AC3E}">
        <p14:creationId xmlns:p14="http://schemas.microsoft.com/office/powerpoint/2010/main" val="3397532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535B51-9C81-65E6-15D7-626F2F0B22D4}"/>
              </a:ext>
            </a:extLst>
          </p:cNvPr>
          <p:cNvSpPr txBox="1"/>
          <p:nvPr/>
        </p:nvSpPr>
        <p:spPr>
          <a:xfrm>
            <a:off x="963039" y="428016"/>
            <a:ext cx="611869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Thiết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kế</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phần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mềm</a:t>
            </a:r>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F3A8162-F61A-97BC-FC22-E56443B1ED41}"/>
              </a:ext>
            </a:extLst>
          </p:cNvPr>
          <p:cNvSpPr txBox="1"/>
          <p:nvPr/>
        </p:nvSpPr>
        <p:spPr>
          <a:xfrm>
            <a:off x="963039" y="889681"/>
            <a:ext cx="4856736"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3.1. </a:t>
            </a:r>
            <a:r>
              <a:rPr lang="en-US" sz="2400" b="1" dirty="0" err="1">
                <a:latin typeface="Times New Roman" panose="02020603050405020304" pitchFamily="18" charset="0"/>
                <a:cs typeface="Times New Roman" panose="02020603050405020304" pitchFamily="18" charset="0"/>
              </a:rPr>
              <a:t>Thiết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kế</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xây</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dựng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phần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mềm</a:t>
            </a:r>
            <a:r>
              <a:rPr lang="en-US" sz="2400" b="1" dirty="0">
                <a:latin typeface="Times New Roman" panose="02020603050405020304" pitchFamily="18" charset="0"/>
                <a:cs typeface="Times New Roman" panose="02020603050405020304" pitchFamily="18" charset="0"/>
              </a:rPr>
              <a:t> </a:t>
            </a:r>
          </a:p>
        </p:txBody>
      </p:sp>
      <p:sp>
        <p:nvSpPr>
          <p:cNvPr id="2" name="TextBox 1"/>
          <p:cNvSpPr txBox="1"/>
          <p:nvPr/>
        </p:nvSpPr>
        <p:spPr>
          <a:xfrm>
            <a:off x="963040" y="1447251"/>
            <a:ext cx="4513836" cy="34163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Thuật toán </a:t>
            </a:r>
            <a:r>
              <a:rPr lang="vi-VN" dirty="0">
                <a:latin typeface="Times New Roman" panose="02020603050405020304" pitchFamily="18" charset="0"/>
                <a:cs typeface="Times New Roman" panose="02020603050405020304" pitchFamily="18" charset="0"/>
              </a:rPr>
              <a:t>Google Translate API</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1. Mô hình dịch máy: Google Translate API sử dụng mô hình dịch máy (machine translation model) để thực hiện quá trình dịch.</a:t>
            </a:r>
          </a:p>
          <a:p>
            <a:r>
              <a:rPr lang="en-US" dirty="0">
                <a:latin typeface="Times New Roman" panose="02020603050405020304" pitchFamily="18" charset="0"/>
                <a:cs typeface="Times New Roman" panose="02020603050405020304" pitchFamily="18" charset="0"/>
              </a:rPr>
              <a:t>2. Xử lý ngôn ngữ tự nhiên : sử dụng các kỹ thuật xử lý ngôn ngữ tự nhiên (NLP) để phân tích và hiểu ý nghĩa của văn bản..</a:t>
            </a:r>
          </a:p>
          <a:p>
            <a:r>
              <a:rPr lang="en-US" dirty="0">
                <a:latin typeface="Times New Roman" panose="02020603050405020304" pitchFamily="18" charset="0"/>
                <a:cs typeface="Times New Roman" panose="02020603050405020304" pitchFamily="18" charset="0"/>
              </a:rPr>
              <a:t>3. Hỗ trợ nhiều ngôn ngữ: Cho phép người dùng dịch văn bản từ và đến nhiều ngôn ngữ trên toàn thế giới.</a:t>
            </a:r>
          </a:p>
          <a:p>
            <a:r>
              <a:rPr lang="en-US"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95F67B43-60BF-4DFB-9A98-B50B03A6AFEC}"/>
              </a:ext>
            </a:extLst>
          </p:cNvPr>
          <p:cNvPicPr>
            <a:picLocks noChangeAspect="1"/>
          </p:cNvPicPr>
          <p:nvPr/>
        </p:nvPicPr>
        <p:blipFill>
          <a:blip r:embed="rId2"/>
          <a:stretch>
            <a:fillRect/>
          </a:stretch>
        </p:blipFill>
        <p:spPr>
          <a:xfrm>
            <a:off x="5819775" y="1447251"/>
            <a:ext cx="5195330" cy="3305724"/>
          </a:xfrm>
          <a:prstGeom prst="rect">
            <a:avLst/>
          </a:prstGeom>
        </p:spPr>
      </p:pic>
    </p:spTree>
    <p:extLst>
      <p:ext uri="{BB962C8B-B14F-4D97-AF65-F5344CB8AC3E}">
        <p14:creationId xmlns:p14="http://schemas.microsoft.com/office/powerpoint/2010/main" val="470569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32781B-6CBF-DC42-F23E-102C06765C4F}"/>
              </a:ext>
            </a:extLst>
          </p:cNvPr>
          <p:cNvSpPr txBox="1"/>
          <p:nvPr/>
        </p:nvSpPr>
        <p:spPr>
          <a:xfrm>
            <a:off x="963039" y="428016"/>
            <a:ext cx="611869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Thiết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kế</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phần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mềm</a:t>
            </a:r>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ABA94C0-F840-05AB-EE33-82D339A6BD4B}"/>
              </a:ext>
            </a:extLst>
          </p:cNvPr>
          <p:cNvSpPr txBox="1"/>
          <p:nvPr/>
        </p:nvSpPr>
        <p:spPr>
          <a:xfrm>
            <a:off x="963039" y="889681"/>
            <a:ext cx="4799586"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3.1. </a:t>
            </a:r>
            <a:r>
              <a:rPr lang="en-US" sz="2400" b="1" dirty="0" err="1">
                <a:latin typeface="Times New Roman" panose="02020603050405020304" pitchFamily="18" charset="0"/>
                <a:cs typeface="Times New Roman" panose="02020603050405020304" pitchFamily="18" charset="0"/>
              </a:rPr>
              <a:t>Thiết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kế</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xây</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dựng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phần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mềm</a:t>
            </a:r>
            <a:r>
              <a:rPr lang="en-US" sz="2400" b="1" dirty="0">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9AF563C1-96D7-87D7-3B94-A548B2D433F4}"/>
              </a:ext>
            </a:extLst>
          </p:cNvPr>
          <p:cNvSpPr txBox="1"/>
          <p:nvPr/>
        </p:nvSpPr>
        <p:spPr>
          <a:xfrm>
            <a:off x="963039" y="1504520"/>
            <a:ext cx="5403917" cy="369331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Thuật toán </a:t>
            </a:r>
            <a:r>
              <a:rPr lang="vi-VN" dirty="0">
                <a:latin typeface="Times New Roman" panose="02020603050405020304" pitchFamily="18" charset="0"/>
                <a:cs typeface="Times New Roman" panose="02020603050405020304" pitchFamily="18" charset="0"/>
              </a:rPr>
              <a:t>Speech Recognition</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1. Ghi âm và xử lý tín hiệu âm thanh: Thuật toán Speech Recognition bắt đầu bằng việc ghi âm tín hiệu âm thanh từ nguồn đầu vào. </a:t>
            </a:r>
          </a:p>
          <a:p>
            <a:r>
              <a:rPr lang="en-US" dirty="0">
                <a:latin typeface="Times New Roman" panose="02020603050405020304" pitchFamily="18" charset="0"/>
                <a:cs typeface="Times New Roman" panose="02020603050405020304" pitchFamily="18" charset="0"/>
              </a:rPr>
              <a:t>2. Trích xuất đặc trưng giọng nói: Sau khi tiền xử lý, thuật toán sẽ trích xuất các đặc trưng quan trọng từ tín hiệu âm thanh để đại diện cho giọng nói. </a:t>
            </a:r>
          </a:p>
          <a:p>
            <a:r>
              <a:rPr lang="en-US" dirty="0">
                <a:latin typeface="Times New Roman" panose="02020603050405020304" pitchFamily="18" charset="0"/>
                <a:cs typeface="Times New Roman" panose="02020603050405020304" pitchFamily="18" charset="0"/>
              </a:rPr>
              <a:t>3. Giải mã và xuất kết quả: Sau khi trích xuất giọng nói thuật toán sẽ giải mã và xử lý kết quả để tạo thành văn bản đầu ra  </a:t>
            </a:r>
          </a:p>
          <a:p>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6571902" y="1628344"/>
            <a:ext cx="4843575" cy="2829356"/>
          </a:xfrm>
          <a:prstGeom prst="rect">
            <a:avLst/>
          </a:prstGeom>
        </p:spPr>
      </p:pic>
    </p:spTree>
    <p:extLst>
      <p:ext uri="{BB962C8B-B14F-4D97-AF65-F5344CB8AC3E}">
        <p14:creationId xmlns:p14="http://schemas.microsoft.com/office/powerpoint/2010/main" val="41955885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TotalTime>
  <Words>1248</Words>
  <Application>Microsoft Office PowerPoint</Application>
  <PresentationFormat>Widescreen</PresentationFormat>
  <Paragraphs>118</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Times New Roman</vt:lpstr>
      <vt:lpstr>Office Theme</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Ưu điểm và nhược điểm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Quang Bùi Mạnh</dc:creator>
  <cp:lastModifiedBy>Đức Phạm Đăng</cp:lastModifiedBy>
  <cp:revision>34</cp:revision>
  <dcterms:created xsi:type="dcterms:W3CDTF">2023-12-24T06:41:50Z</dcterms:created>
  <dcterms:modified xsi:type="dcterms:W3CDTF">2023-12-26T15:20:47Z</dcterms:modified>
</cp:coreProperties>
</file>